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7" r:id="rId1"/>
  </p:sldMasterIdLst>
  <p:sldIdLst>
    <p:sldId id="256" r:id="rId2"/>
    <p:sldId id="275" r:id="rId3"/>
    <p:sldId id="266" r:id="rId4"/>
    <p:sldId id="267" r:id="rId5"/>
    <p:sldId id="274" r:id="rId6"/>
    <p:sldId id="258" r:id="rId7"/>
    <p:sldId id="265" r:id="rId8"/>
    <p:sldId id="264" r:id="rId9"/>
    <p:sldId id="268" r:id="rId10"/>
    <p:sldId id="261" r:id="rId11"/>
    <p:sldId id="262" r:id="rId12"/>
    <p:sldId id="257" r:id="rId13"/>
    <p:sldId id="269" r:id="rId14"/>
    <p:sldId id="272" r:id="rId15"/>
    <p:sldId id="273"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769B"/>
    <a:srgbClr val="083349"/>
    <a:srgbClr val="007BB6"/>
    <a:srgbClr val="3ED8FA"/>
    <a:srgbClr val="0097CC"/>
    <a:srgbClr val="4E4D4B"/>
    <a:srgbClr val="8A968A"/>
    <a:srgbClr val="67746C"/>
    <a:srgbClr val="0D1611"/>
    <a:srgbClr val="4F6F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9EEDB3-F8B6-4A30-B778-97B6AF9779D8}" v="292" dt="2023-09-11T07:28:32.751"/>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anfederico guastalla" userId="f0afff18f0c7d71c" providerId="LiveId" clId="{0E9EEDB3-F8B6-4A30-B778-97B6AF9779D8}"/>
    <pc:docChg chg="undo redo custSel addSld delSld modSld modMainMaster">
      <pc:chgData name="gianfederico guastalla" userId="f0afff18f0c7d71c" providerId="LiveId" clId="{0E9EEDB3-F8B6-4A30-B778-97B6AF9779D8}" dt="2023-09-11T07:31:15.028" v="1746" actId="1076"/>
      <pc:docMkLst>
        <pc:docMk/>
      </pc:docMkLst>
      <pc:sldChg chg="addSp delSp modSp mod setBg">
        <pc:chgData name="gianfederico guastalla" userId="f0afff18f0c7d71c" providerId="LiveId" clId="{0E9EEDB3-F8B6-4A30-B778-97B6AF9779D8}" dt="2023-09-08T06:42:50.687" v="241" actId="15"/>
        <pc:sldMkLst>
          <pc:docMk/>
          <pc:sldMk cId="2941987763" sldId="256"/>
        </pc:sldMkLst>
        <pc:spChg chg="mod">
          <ac:chgData name="gianfederico guastalla" userId="f0afff18f0c7d71c" providerId="LiveId" clId="{0E9EEDB3-F8B6-4A30-B778-97B6AF9779D8}" dt="2023-09-08T06:42:50.687" v="241" actId="15"/>
          <ac:spMkLst>
            <pc:docMk/>
            <pc:sldMk cId="2941987763" sldId="256"/>
            <ac:spMk id="12" creationId="{96788FA8-2600-3062-6235-286A9B31C79D}"/>
          </ac:spMkLst>
        </pc:spChg>
        <pc:spChg chg="add">
          <ac:chgData name="gianfederico guastalla" userId="f0afff18f0c7d71c" providerId="LiveId" clId="{0E9EEDB3-F8B6-4A30-B778-97B6AF9779D8}" dt="2023-09-07T12:10:13.116" v="20" actId="22"/>
          <ac:spMkLst>
            <pc:docMk/>
            <pc:sldMk cId="2941987763" sldId="256"/>
            <ac:spMk id="16" creationId="{0413BB62-0661-14E1-EB47-8A6D910C1F6F}"/>
          </ac:spMkLst>
        </pc:spChg>
        <pc:picChg chg="del">
          <ac:chgData name="gianfederico guastalla" userId="f0afff18f0c7d71c" providerId="LiveId" clId="{0E9EEDB3-F8B6-4A30-B778-97B6AF9779D8}" dt="2023-09-07T12:06:30.362" v="9" actId="478"/>
          <ac:picMkLst>
            <pc:docMk/>
            <pc:sldMk cId="2941987763" sldId="256"/>
            <ac:picMk id="11" creationId="{6BAE7F27-4839-557D-ACA4-69C55C82380E}"/>
          </ac:picMkLst>
        </pc:picChg>
        <pc:picChg chg="add mod ord">
          <ac:chgData name="gianfederico guastalla" userId="f0afff18f0c7d71c" providerId="LiveId" clId="{0E9EEDB3-F8B6-4A30-B778-97B6AF9779D8}" dt="2023-09-07T12:07:10.303" v="17" actId="167"/>
          <ac:picMkLst>
            <pc:docMk/>
            <pc:sldMk cId="2941987763" sldId="256"/>
            <ac:picMk id="14" creationId="{4643D37C-08EA-4985-9C60-E0CC3895BE8F}"/>
          </ac:picMkLst>
        </pc:picChg>
      </pc:sldChg>
      <pc:sldChg chg="addSp delSp modSp mod">
        <pc:chgData name="gianfederico guastalla" userId="f0afff18f0c7d71c" providerId="LiveId" clId="{0E9EEDB3-F8B6-4A30-B778-97B6AF9779D8}" dt="2023-09-08T09:24:37.107" v="1578" actId="20577"/>
        <pc:sldMkLst>
          <pc:docMk/>
          <pc:sldMk cId="3086352889" sldId="257"/>
        </pc:sldMkLst>
        <pc:spChg chg="add mod ord">
          <ac:chgData name="gianfederico guastalla" userId="f0afff18f0c7d71c" providerId="LiveId" clId="{0E9EEDB3-F8B6-4A30-B778-97B6AF9779D8}" dt="2023-09-08T08:26:32.114" v="803" actId="1076"/>
          <ac:spMkLst>
            <pc:docMk/>
            <pc:sldMk cId="3086352889" sldId="257"/>
            <ac:spMk id="2" creationId="{4DACEC82-8EE7-D5ED-884A-EC5C370A3CEC}"/>
          </ac:spMkLst>
        </pc:spChg>
        <pc:spChg chg="add del mod">
          <ac:chgData name="gianfederico guastalla" userId="f0afff18f0c7d71c" providerId="LiveId" clId="{0E9EEDB3-F8B6-4A30-B778-97B6AF9779D8}" dt="2023-09-08T08:30:45.782" v="860" actId="478"/>
          <ac:spMkLst>
            <pc:docMk/>
            <pc:sldMk cId="3086352889" sldId="257"/>
            <ac:spMk id="5" creationId="{9372CE81-BF0D-3FFE-6458-34430AAAA2CE}"/>
          </ac:spMkLst>
        </pc:spChg>
        <pc:spChg chg="mod">
          <ac:chgData name="gianfederico guastalla" userId="f0afff18f0c7d71c" providerId="LiveId" clId="{0E9EEDB3-F8B6-4A30-B778-97B6AF9779D8}" dt="2023-09-08T09:24:37.107" v="1578" actId="20577"/>
          <ac:spMkLst>
            <pc:docMk/>
            <pc:sldMk cId="3086352889" sldId="257"/>
            <ac:spMk id="6" creationId="{B4273051-1149-2002-7816-248DD049E00A}"/>
          </ac:spMkLst>
        </pc:spChg>
        <pc:spChg chg="add mod">
          <ac:chgData name="gianfederico guastalla" userId="f0afff18f0c7d71c" providerId="LiveId" clId="{0E9EEDB3-F8B6-4A30-B778-97B6AF9779D8}" dt="2023-09-08T08:31:00.681" v="863" actId="1076"/>
          <ac:spMkLst>
            <pc:docMk/>
            <pc:sldMk cId="3086352889" sldId="257"/>
            <ac:spMk id="7" creationId="{DD12761D-3242-F9E7-0204-3A924D9DDC91}"/>
          </ac:spMkLst>
        </pc:spChg>
        <pc:picChg chg="mod ord">
          <ac:chgData name="gianfederico guastalla" userId="f0afff18f0c7d71c" providerId="LiveId" clId="{0E9EEDB3-F8B6-4A30-B778-97B6AF9779D8}" dt="2023-09-08T08:26:25.122" v="801" actId="14100"/>
          <ac:picMkLst>
            <pc:docMk/>
            <pc:sldMk cId="3086352889" sldId="257"/>
            <ac:picMk id="4" creationId="{62631DCB-05B4-BEC8-6993-699E2890362E}"/>
          </ac:picMkLst>
        </pc:picChg>
      </pc:sldChg>
      <pc:sldChg chg="addSp modSp mod">
        <pc:chgData name="gianfederico guastalla" userId="f0afff18f0c7d71c" providerId="LiveId" clId="{0E9EEDB3-F8B6-4A30-B778-97B6AF9779D8}" dt="2023-09-11T07:06:43.344" v="1659" actId="6549"/>
        <pc:sldMkLst>
          <pc:docMk/>
          <pc:sldMk cId="3320002380" sldId="258"/>
        </pc:sldMkLst>
        <pc:spChg chg="mod">
          <ac:chgData name="gianfederico guastalla" userId="f0afff18f0c7d71c" providerId="LiveId" clId="{0E9EEDB3-F8B6-4A30-B778-97B6AF9779D8}" dt="2023-09-08T08:15:59.489" v="747" actId="1076"/>
          <ac:spMkLst>
            <pc:docMk/>
            <pc:sldMk cId="3320002380" sldId="258"/>
            <ac:spMk id="2" creationId="{00000000-0000-0000-0000-000000000000}"/>
          </ac:spMkLst>
        </pc:spChg>
        <pc:spChg chg="mod">
          <ac:chgData name="gianfederico guastalla" userId="f0afff18f0c7d71c" providerId="LiveId" clId="{0E9EEDB3-F8B6-4A30-B778-97B6AF9779D8}" dt="2023-09-11T07:06:43.344" v="1659" actId="6549"/>
          <ac:spMkLst>
            <pc:docMk/>
            <pc:sldMk cId="3320002380" sldId="258"/>
            <ac:spMk id="3" creationId="{00000000-0000-0000-0000-000000000000}"/>
          </ac:spMkLst>
        </pc:spChg>
        <pc:spChg chg="add mod ord">
          <ac:chgData name="gianfederico guastalla" userId="f0afff18f0c7d71c" providerId="LiveId" clId="{0E9EEDB3-F8B6-4A30-B778-97B6AF9779D8}" dt="2023-09-08T08:14:55.392" v="735" actId="1076"/>
          <ac:spMkLst>
            <pc:docMk/>
            <pc:sldMk cId="3320002380" sldId="258"/>
            <ac:spMk id="4" creationId="{1D0104A0-DDBA-645E-50F2-C9C17B5F980A}"/>
          </ac:spMkLst>
        </pc:spChg>
        <pc:picChg chg="add mod ord">
          <ac:chgData name="gianfederico guastalla" userId="f0afff18f0c7d71c" providerId="LiveId" clId="{0E9EEDB3-F8B6-4A30-B778-97B6AF9779D8}" dt="2023-09-08T08:16:18.607" v="748" actId="1076"/>
          <ac:picMkLst>
            <pc:docMk/>
            <pc:sldMk cId="3320002380" sldId="258"/>
            <ac:picMk id="6" creationId="{8D925F4D-64F0-2431-3A38-4710732ADF9D}"/>
          </ac:picMkLst>
        </pc:picChg>
      </pc:sldChg>
      <pc:sldChg chg="addSp modSp mod">
        <pc:chgData name="gianfederico guastalla" userId="f0afff18f0c7d71c" providerId="LiveId" clId="{0E9EEDB3-F8B6-4A30-B778-97B6AF9779D8}" dt="2023-09-11T07:11:38.907" v="1692" actId="1076"/>
        <pc:sldMkLst>
          <pc:docMk/>
          <pc:sldMk cId="2385500790" sldId="265"/>
        </pc:sldMkLst>
        <pc:spChg chg="mod">
          <ac:chgData name="gianfederico guastalla" userId="f0afff18f0c7d71c" providerId="LiveId" clId="{0E9EEDB3-F8B6-4A30-B778-97B6AF9779D8}" dt="2023-09-11T07:11:38.907" v="1692" actId="1076"/>
          <ac:spMkLst>
            <pc:docMk/>
            <pc:sldMk cId="2385500790" sldId="265"/>
            <ac:spMk id="2" creationId="{F8AA6B9B-F99F-2F90-8C53-AD6BF9C9B5B2}"/>
          </ac:spMkLst>
        </pc:spChg>
        <pc:spChg chg="mod">
          <ac:chgData name="gianfederico guastalla" userId="f0afff18f0c7d71c" providerId="LiveId" clId="{0E9EEDB3-F8B6-4A30-B778-97B6AF9779D8}" dt="2023-09-08T08:21:50.615" v="766" actId="1076"/>
          <ac:spMkLst>
            <pc:docMk/>
            <pc:sldMk cId="2385500790" sldId="265"/>
            <ac:spMk id="3" creationId="{C4F79EB0-965D-DB5C-664D-15C62C32393A}"/>
          </ac:spMkLst>
        </pc:spChg>
        <pc:spChg chg="add mod ord">
          <ac:chgData name="gianfederico guastalla" userId="f0afff18f0c7d71c" providerId="LiveId" clId="{0E9EEDB3-F8B6-4A30-B778-97B6AF9779D8}" dt="2023-09-11T07:11:31.153" v="1691" actId="14100"/>
          <ac:spMkLst>
            <pc:docMk/>
            <pc:sldMk cId="2385500790" sldId="265"/>
            <ac:spMk id="4" creationId="{005293CE-5453-14E2-CEE6-3275D413C7C5}"/>
          </ac:spMkLst>
        </pc:spChg>
        <pc:picChg chg="add mod ord">
          <ac:chgData name="gianfederico guastalla" userId="f0afff18f0c7d71c" providerId="LiveId" clId="{0E9EEDB3-F8B6-4A30-B778-97B6AF9779D8}" dt="2023-09-11T07:08:12.850" v="1664" actId="1076"/>
          <ac:picMkLst>
            <pc:docMk/>
            <pc:sldMk cId="2385500790" sldId="265"/>
            <ac:picMk id="6" creationId="{889E8D69-EF39-365C-C776-8C5FAAC6F6C3}"/>
          </ac:picMkLst>
        </pc:picChg>
      </pc:sldChg>
      <pc:sldChg chg="addSp delSp modSp mod">
        <pc:chgData name="gianfederico guastalla" userId="f0afff18f0c7d71c" providerId="LiveId" clId="{0E9EEDB3-F8B6-4A30-B778-97B6AF9779D8}" dt="2023-09-11T07:01:18.138" v="1597" actId="6549"/>
        <pc:sldMkLst>
          <pc:docMk/>
          <pc:sldMk cId="237505895" sldId="266"/>
        </pc:sldMkLst>
        <pc:spChg chg="mod">
          <ac:chgData name="gianfederico guastalla" userId="f0afff18f0c7d71c" providerId="LiveId" clId="{0E9EEDB3-F8B6-4A30-B778-97B6AF9779D8}" dt="2023-09-11T07:01:18.138" v="1597" actId="6549"/>
          <ac:spMkLst>
            <pc:docMk/>
            <pc:sldMk cId="237505895" sldId="266"/>
            <ac:spMk id="3" creationId="{C53BF909-D12A-452B-BFAB-A02D8BFCB941}"/>
          </ac:spMkLst>
        </pc:spChg>
        <pc:spChg chg="mod">
          <ac:chgData name="gianfederico guastalla" userId="f0afff18f0c7d71c" providerId="LiveId" clId="{0E9EEDB3-F8B6-4A30-B778-97B6AF9779D8}" dt="2023-09-08T07:05:43.575" v="395" actId="1076"/>
          <ac:spMkLst>
            <pc:docMk/>
            <pc:sldMk cId="237505895" sldId="266"/>
            <ac:spMk id="5" creationId="{F221205F-F1CC-3891-2FAB-42CD5AEDE433}"/>
          </ac:spMkLst>
        </pc:spChg>
        <pc:spChg chg="mod">
          <ac:chgData name="gianfederico guastalla" userId="f0afff18f0c7d71c" providerId="LiveId" clId="{0E9EEDB3-F8B6-4A30-B778-97B6AF9779D8}" dt="2023-09-08T07:08:17.015" v="453" actId="14100"/>
          <ac:spMkLst>
            <pc:docMk/>
            <pc:sldMk cId="237505895" sldId="266"/>
            <ac:spMk id="6" creationId="{BDBE8D0A-2F46-04D7-4E3C-B40BD0904993}"/>
          </ac:spMkLst>
        </pc:spChg>
        <pc:spChg chg="add mod ord">
          <ac:chgData name="gianfederico guastalla" userId="f0afff18f0c7d71c" providerId="LiveId" clId="{0E9EEDB3-F8B6-4A30-B778-97B6AF9779D8}" dt="2023-09-08T07:05:38.198" v="394" actId="1076"/>
          <ac:spMkLst>
            <pc:docMk/>
            <pc:sldMk cId="237505895" sldId="266"/>
            <ac:spMk id="7" creationId="{42619EBA-FF46-4877-AFEF-B7F692B3AEA2}"/>
          </ac:spMkLst>
        </pc:spChg>
        <pc:picChg chg="add del mod ord">
          <ac:chgData name="gianfederico guastalla" userId="f0afff18f0c7d71c" providerId="LiveId" clId="{0E9EEDB3-F8B6-4A30-B778-97B6AF9779D8}" dt="2023-09-08T07:05:28.607" v="393" actId="478"/>
          <ac:picMkLst>
            <pc:docMk/>
            <pc:sldMk cId="237505895" sldId="266"/>
            <ac:picMk id="4" creationId="{770E86BA-2405-34DF-E599-55FDDBDDA15F}"/>
          </ac:picMkLst>
        </pc:picChg>
        <pc:picChg chg="add mod ord">
          <ac:chgData name="gianfederico guastalla" userId="f0afff18f0c7d71c" providerId="LiveId" clId="{0E9EEDB3-F8B6-4A30-B778-97B6AF9779D8}" dt="2023-09-08T07:15:58.340" v="461" actId="14100"/>
          <ac:picMkLst>
            <pc:docMk/>
            <pc:sldMk cId="237505895" sldId="266"/>
            <ac:picMk id="9" creationId="{90AA722F-B279-86D7-6109-230CDFDEE8E0}"/>
          </ac:picMkLst>
        </pc:picChg>
      </pc:sldChg>
      <pc:sldChg chg="addSp modSp mod">
        <pc:chgData name="gianfederico guastalla" userId="f0afff18f0c7d71c" providerId="LiveId" clId="{0E9EEDB3-F8B6-4A30-B778-97B6AF9779D8}" dt="2023-09-11T07:05:20.734" v="1654" actId="20577"/>
        <pc:sldMkLst>
          <pc:docMk/>
          <pc:sldMk cId="3179228234" sldId="267"/>
        </pc:sldMkLst>
        <pc:spChg chg="mod">
          <ac:chgData name="gianfederico guastalla" userId="f0afff18f0c7d71c" providerId="LiveId" clId="{0E9EEDB3-F8B6-4A30-B778-97B6AF9779D8}" dt="2023-09-08T07:54:04.111" v="627" actId="2711"/>
          <ac:spMkLst>
            <pc:docMk/>
            <pc:sldMk cId="3179228234" sldId="267"/>
            <ac:spMk id="2" creationId="{4508B86D-D9D1-ED9A-AC98-370DB7F9A601}"/>
          </ac:spMkLst>
        </pc:spChg>
        <pc:graphicFrameChg chg="mod modGraphic">
          <ac:chgData name="gianfederico guastalla" userId="f0afff18f0c7d71c" providerId="LiveId" clId="{0E9EEDB3-F8B6-4A30-B778-97B6AF9779D8}" dt="2023-09-11T07:05:20.734" v="1654" actId="20577"/>
          <ac:graphicFrameMkLst>
            <pc:docMk/>
            <pc:sldMk cId="3179228234" sldId="267"/>
            <ac:graphicFrameMk id="42" creationId="{5C616794-6BE9-02DD-2330-578C21A84211}"/>
          </ac:graphicFrameMkLst>
        </pc:graphicFrameChg>
        <pc:picChg chg="add mod ord">
          <ac:chgData name="gianfederico guastalla" userId="f0afff18f0c7d71c" providerId="LiveId" clId="{0E9EEDB3-F8B6-4A30-B778-97B6AF9779D8}" dt="2023-09-08T07:54:29.509" v="630" actId="14100"/>
          <ac:picMkLst>
            <pc:docMk/>
            <pc:sldMk cId="3179228234" sldId="267"/>
            <ac:picMk id="4" creationId="{12B8C09C-5E8E-702C-E5B2-6B1A2CBD1809}"/>
          </ac:picMkLst>
        </pc:picChg>
      </pc:sldChg>
      <pc:sldChg chg="addSp delSp modSp mod">
        <pc:chgData name="gianfederico guastalla" userId="f0afff18f0c7d71c" providerId="LiveId" clId="{0E9EEDB3-F8B6-4A30-B778-97B6AF9779D8}" dt="2023-09-11T07:24:46.353" v="1702" actId="1076"/>
        <pc:sldMkLst>
          <pc:docMk/>
          <pc:sldMk cId="2299733603" sldId="269"/>
        </pc:sldMkLst>
        <pc:spChg chg="add del mod">
          <ac:chgData name="gianfederico guastalla" userId="f0afff18f0c7d71c" providerId="LiveId" clId="{0E9EEDB3-F8B6-4A30-B778-97B6AF9779D8}" dt="2023-09-08T08:34:13.494" v="956" actId="478"/>
          <ac:spMkLst>
            <pc:docMk/>
            <pc:sldMk cId="2299733603" sldId="269"/>
            <ac:spMk id="2" creationId="{6BAB252E-35E8-77CC-2C1D-A4980CE4417B}"/>
          </ac:spMkLst>
        </pc:spChg>
        <pc:spChg chg="mod">
          <ac:chgData name="gianfederico guastalla" userId="f0afff18f0c7d71c" providerId="LiveId" clId="{0E9EEDB3-F8B6-4A30-B778-97B6AF9779D8}" dt="2023-09-08T08:35:11.895" v="965" actId="1076"/>
          <ac:spMkLst>
            <pc:docMk/>
            <pc:sldMk cId="2299733603" sldId="269"/>
            <ac:spMk id="4" creationId="{9679C0C7-AB5E-7E17-E287-DA5C329427CE}"/>
          </ac:spMkLst>
        </pc:spChg>
        <pc:spChg chg="add mod ord">
          <ac:chgData name="gianfederico guastalla" userId="f0afff18f0c7d71c" providerId="LiveId" clId="{0E9EEDB3-F8B6-4A30-B778-97B6AF9779D8}" dt="2023-09-08T08:46:55.511" v="1030" actId="1076"/>
          <ac:spMkLst>
            <pc:docMk/>
            <pc:sldMk cId="2299733603" sldId="269"/>
            <ac:spMk id="5" creationId="{896DE257-350A-0118-E464-CBB8F9937E06}"/>
          </ac:spMkLst>
        </pc:spChg>
        <pc:picChg chg="add mod">
          <ac:chgData name="gianfederico guastalla" userId="f0afff18f0c7d71c" providerId="LiveId" clId="{0E9EEDB3-F8B6-4A30-B778-97B6AF9779D8}" dt="2023-09-11T07:24:46.353" v="1702" actId="1076"/>
          <ac:picMkLst>
            <pc:docMk/>
            <pc:sldMk cId="2299733603" sldId="269"/>
            <ac:picMk id="3" creationId="{0AEA94C8-B64F-4D06-6459-261163CFFDEF}"/>
          </ac:picMkLst>
        </pc:picChg>
        <pc:picChg chg="del mod">
          <ac:chgData name="gianfederico guastalla" userId="f0afff18f0c7d71c" providerId="LiveId" clId="{0E9EEDB3-F8B6-4A30-B778-97B6AF9779D8}" dt="2023-09-08T08:40:17.940" v="969" actId="478"/>
          <ac:picMkLst>
            <pc:docMk/>
            <pc:sldMk cId="2299733603" sldId="269"/>
            <ac:picMk id="3" creationId="{6172E794-C55C-C03A-5989-331CFB190BA2}"/>
          </ac:picMkLst>
        </pc:picChg>
        <pc:picChg chg="mod">
          <ac:chgData name="gianfederico guastalla" userId="f0afff18f0c7d71c" providerId="LiveId" clId="{0E9EEDB3-F8B6-4A30-B778-97B6AF9779D8}" dt="2023-09-08T08:47:10.116" v="1033" actId="1076"/>
          <ac:picMkLst>
            <pc:docMk/>
            <pc:sldMk cId="2299733603" sldId="269"/>
            <ac:picMk id="6" creationId="{0CC3D669-36B8-EBD4-2864-4EAEB3817B86}"/>
          </ac:picMkLst>
        </pc:picChg>
        <pc:picChg chg="add mod">
          <ac:chgData name="gianfederico guastalla" userId="f0afff18f0c7d71c" providerId="LiveId" clId="{0E9EEDB3-F8B6-4A30-B778-97B6AF9779D8}" dt="2023-09-11T07:24:43.708" v="1701" actId="1076"/>
          <ac:picMkLst>
            <pc:docMk/>
            <pc:sldMk cId="2299733603" sldId="269"/>
            <ac:picMk id="8" creationId="{1058255D-523A-C3A4-D8E6-9400DD68B359}"/>
          </ac:picMkLst>
        </pc:picChg>
        <pc:picChg chg="add del mod">
          <ac:chgData name="gianfederico guastalla" userId="f0afff18f0c7d71c" providerId="LiveId" clId="{0E9EEDB3-F8B6-4A30-B778-97B6AF9779D8}" dt="2023-09-08T08:42:33.720" v="989" actId="478"/>
          <ac:picMkLst>
            <pc:docMk/>
            <pc:sldMk cId="2299733603" sldId="269"/>
            <ac:picMk id="10" creationId="{51DE1C54-CF30-7584-928D-395EFCA73D49}"/>
          </ac:picMkLst>
        </pc:picChg>
        <pc:picChg chg="add mod ord">
          <ac:chgData name="gianfederico guastalla" userId="f0afff18f0c7d71c" providerId="LiveId" clId="{0E9EEDB3-F8B6-4A30-B778-97B6AF9779D8}" dt="2023-09-08T08:47:07.135" v="1032" actId="14100"/>
          <ac:picMkLst>
            <pc:docMk/>
            <pc:sldMk cId="2299733603" sldId="269"/>
            <ac:picMk id="12" creationId="{C2B7898B-7474-2474-4BD1-9594A8B1D758}"/>
          </ac:picMkLst>
        </pc:picChg>
      </pc:sldChg>
      <pc:sldChg chg="addSp delSp modSp mod">
        <pc:chgData name="gianfederico guastalla" userId="f0afff18f0c7d71c" providerId="LiveId" clId="{0E9EEDB3-F8B6-4A30-B778-97B6AF9779D8}" dt="2023-09-08T08:57:48.327" v="1148" actId="1076"/>
        <pc:sldMkLst>
          <pc:docMk/>
          <pc:sldMk cId="308211116" sldId="270"/>
        </pc:sldMkLst>
        <pc:spChg chg="add mod">
          <ac:chgData name="gianfederico guastalla" userId="f0afff18f0c7d71c" providerId="LiveId" clId="{0E9EEDB3-F8B6-4A30-B778-97B6AF9779D8}" dt="2023-09-08T08:57:48.327" v="1148" actId="1076"/>
          <ac:spMkLst>
            <pc:docMk/>
            <pc:sldMk cId="308211116" sldId="270"/>
            <ac:spMk id="2" creationId="{0BE3E917-3160-70DC-CCC3-B0DA3B034349}"/>
          </ac:spMkLst>
        </pc:spChg>
        <pc:spChg chg="del mod">
          <ac:chgData name="gianfederico guastalla" userId="f0afff18f0c7d71c" providerId="LiveId" clId="{0E9EEDB3-F8B6-4A30-B778-97B6AF9779D8}" dt="2023-09-08T08:52:34.503" v="1133" actId="478"/>
          <ac:spMkLst>
            <pc:docMk/>
            <pc:sldMk cId="308211116" sldId="270"/>
            <ac:spMk id="90" creationId="{FAD8AB4C-D04A-8D0C-5DFB-431060E50B5B}"/>
          </ac:spMkLst>
        </pc:spChg>
        <pc:picChg chg="add mod ord">
          <ac:chgData name="gianfederico guastalla" userId="f0afff18f0c7d71c" providerId="LiveId" clId="{0E9EEDB3-F8B6-4A30-B778-97B6AF9779D8}" dt="2023-09-08T08:57:42.692" v="1147" actId="1076"/>
          <ac:picMkLst>
            <pc:docMk/>
            <pc:sldMk cId="308211116" sldId="270"/>
            <ac:picMk id="4" creationId="{BD4D0F49-6DBD-F300-613E-A0480AF105E2}"/>
          </ac:picMkLst>
        </pc:picChg>
      </pc:sldChg>
      <pc:sldChg chg="addSp delSp modSp mod">
        <pc:chgData name="gianfederico guastalla" userId="f0afff18f0c7d71c" providerId="LiveId" clId="{0E9EEDB3-F8B6-4A30-B778-97B6AF9779D8}" dt="2023-09-11T07:28:32.751" v="1707"/>
        <pc:sldMkLst>
          <pc:docMk/>
          <pc:sldMk cId="2608289093" sldId="272"/>
        </pc:sldMkLst>
        <pc:graphicFrameChg chg="add del mod">
          <ac:chgData name="gianfederico guastalla" userId="f0afff18f0c7d71c" providerId="LiveId" clId="{0E9EEDB3-F8B6-4A30-B778-97B6AF9779D8}" dt="2023-09-11T07:26:22.611" v="1704" actId="478"/>
          <ac:graphicFrameMkLst>
            <pc:docMk/>
            <pc:sldMk cId="2608289093" sldId="272"/>
            <ac:graphicFrameMk id="3" creationId="{03D7A9C4-BF93-467D-24FC-A39A94F2DF9F}"/>
          </ac:graphicFrameMkLst>
        </pc:graphicFrameChg>
        <pc:graphicFrameChg chg="add del mod ord">
          <ac:chgData name="gianfederico guastalla" userId="f0afff18f0c7d71c" providerId="LiveId" clId="{0E9EEDB3-F8B6-4A30-B778-97B6AF9779D8}" dt="2023-09-08T16:19:01.544" v="1585" actId="478"/>
          <ac:graphicFrameMkLst>
            <pc:docMk/>
            <pc:sldMk cId="2608289093" sldId="272"/>
            <ac:graphicFrameMk id="3" creationId="{59F4A43A-644B-C465-2B20-9E44F3F3A43F}"/>
          </ac:graphicFrameMkLst>
        </pc:graphicFrameChg>
        <pc:graphicFrameChg chg="add del mod">
          <ac:chgData name="gianfederico guastalla" userId="f0afff18f0c7d71c" providerId="LiveId" clId="{0E9EEDB3-F8B6-4A30-B778-97B6AF9779D8}" dt="2023-09-11T07:27:42.668" v="1706" actId="478"/>
          <ac:graphicFrameMkLst>
            <pc:docMk/>
            <pc:sldMk cId="2608289093" sldId="272"/>
            <ac:graphicFrameMk id="4" creationId="{1327E023-B1D4-1213-C830-43DA2EB2B2F6}"/>
          </ac:graphicFrameMkLst>
        </pc:graphicFrameChg>
        <pc:graphicFrameChg chg="add mod">
          <ac:chgData name="gianfederico guastalla" userId="f0afff18f0c7d71c" providerId="LiveId" clId="{0E9EEDB3-F8B6-4A30-B778-97B6AF9779D8}" dt="2023-09-11T07:28:32.751" v="1707"/>
          <ac:graphicFrameMkLst>
            <pc:docMk/>
            <pc:sldMk cId="2608289093" sldId="272"/>
            <ac:graphicFrameMk id="5" creationId="{FF0C08B1-7B9E-C998-F12C-A405C40BABFB}"/>
          </ac:graphicFrameMkLst>
        </pc:graphicFrameChg>
        <pc:graphicFrameChg chg="del">
          <ac:chgData name="gianfederico guastalla" userId="f0afff18f0c7d71c" providerId="LiveId" clId="{0E9EEDB3-F8B6-4A30-B778-97B6AF9779D8}" dt="2023-09-08T16:02:33.037" v="1579" actId="478"/>
          <ac:graphicFrameMkLst>
            <pc:docMk/>
            <pc:sldMk cId="2608289093" sldId="272"/>
            <ac:graphicFrameMk id="6" creationId="{CA262B5C-8268-77BB-39B0-165BA42B5AAD}"/>
          </ac:graphicFrameMkLst>
        </pc:graphicFrameChg>
      </pc:sldChg>
      <pc:sldChg chg="addSp modSp mod">
        <pc:chgData name="gianfederico guastalla" userId="f0afff18f0c7d71c" providerId="LiveId" clId="{0E9EEDB3-F8B6-4A30-B778-97B6AF9779D8}" dt="2023-09-08T09:06:32.159" v="1342" actId="14100"/>
        <pc:sldMkLst>
          <pc:docMk/>
          <pc:sldMk cId="3685662353" sldId="273"/>
        </pc:sldMkLst>
        <pc:spChg chg="mod">
          <ac:chgData name="gianfederico guastalla" userId="f0afff18f0c7d71c" providerId="LiveId" clId="{0E9EEDB3-F8B6-4A30-B778-97B6AF9779D8}" dt="2023-09-08T09:00:34.586" v="1169" actId="1076"/>
          <ac:spMkLst>
            <pc:docMk/>
            <pc:sldMk cId="3685662353" sldId="273"/>
            <ac:spMk id="2" creationId="{5D8CF5E3-DC5E-297D-9120-2911F4E261D2}"/>
          </ac:spMkLst>
        </pc:spChg>
        <pc:spChg chg="add mod ord">
          <ac:chgData name="gianfederico guastalla" userId="f0afff18f0c7d71c" providerId="LiveId" clId="{0E9EEDB3-F8B6-4A30-B778-97B6AF9779D8}" dt="2023-09-08T09:06:32.159" v="1342" actId="14100"/>
          <ac:spMkLst>
            <pc:docMk/>
            <pc:sldMk cId="3685662353" sldId="273"/>
            <ac:spMk id="3" creationId="{90466B49-5DF0-BBD5-F35E-89F1A81CA9C5}"/>
          </ac:spMkLst>
        </pc:spChg>
        <pc:spChg chg="mod">
          <ac:chgData name="gianfederico guastalla" userId="f0afff18f0c7d71c" providerId="LiveId" clId="{0E9EEDB3-F8B6-4A30-B778-97B6AF9779D8}" dt="2023-09-08T09:06:16.262" v="1340" actId="20577"/>
          <ac:spMkLst>
            <pc:docMk/>
            <pc:sldMk cId="3685662353" sldId="273"/>
            <ac:spMk id="4" creationId="{5A445E75-1D9D-DDAC-3786-2E2CACDC2603}"/>
          </ac:spMkLst>
        </pc:spChg>
        <pc:picChg chg="mod">
          <ac:chgData name="gianfederico guastalla" userId="f0afff18f0c7d71c" providerId="LiveId" clId="{0E9EEDB3-F8B6-4A30-B778-97B6AF9779D8}" dt="2023-09-08T08:59:18.467" v="1158" actId="14100"/>
          <ac:picMkLst>
            <pc:docMk/>
            <pc:sldMk cId="3685662353" sldId="273"/>
            <ac:picMk id="14" creationId="{0486BC45-F001-B82B-9437-A108E6E5870E}"/>
          </ac:picMkLst>
        </pc:picChg>
        <pc:picChg chg="mod">
          <ac:chgData name="gianfederico guastalla" userId="f0afff18f0c7d71c" providerId="LiveId" clId="{0E9EEDB3-F8B6-4A30-B778-97B6AF9779D8}" dt="2023-09-08T08:58:48.764" v="1154" actId="14100"/>
          <ac:picMkLst>
            <pc:docMk/>
            <pc:sldMk cId="3685662353" sldId="273"/>
            <ac:picMk id="16" creationId="{ABF27A45-B580-7D45-B860-F469EB04287A}"/>
          </ac:picMkLst>
        </pc:picChg>
        <pc:picChg chg="mod">
          <ac:chgData name="gianfederico guastalla" userId="f0afff18f0c7d71c" providerId="LiveId" clId="{0E9EEDB3-F8B6-4A30-B778-97B6AF9779D8}" dt="2023-09-08T09:01:08.161" v="1172" actId="1076"/>
          <ac:picMkLst>
            <pc:docMk/>
            <pc:sldMk cId="3685662353" sldId="273"/>
            <ac:picMk id="18" creationId="{8E97CA7D-A3CA-2AFE-BA2C-3C2DD1410067}"/>
          </ac:picMkLst>
        </pc:picChg>
        <pc:picChg chg="mod">
          <ac:chgData name="gianfederico guastalla" userId="f0afff18f0c7d71c" providerId="LiveId" clId="{0E9EEDB3-F8B6-4A30-B778-97B6AF9779D8}" dt="2023-09-08T09:01:17.958" v="1173" actId="1076"/>
          <ac:picMkLst>
            <pc:docMk/>
            <pc:sldMk cId="3685662353" sldId="273"/>
            <ac:picMk id="20" creationId="{0858D302-0062-8152-319A-A6A5A1EAD5E1}"/>
          </ac:picMkLst>
        </pc:picChg>
        <pc:picChg chg="mod">
          <ac:chgData name="gianfederico guastalla" userId="f0afff18f0c7d71c" providerId="LiveId" clId="{0E9EEDB3-F8B6-4A30-B778-97B6AF9779D8}" dt="2023-09-08T08:58:56.368" v="1155" actId="1076"/>
          <ac:picMkLst>
            <pc:docMk/>
            <pc:sldMk cId="3685662353" sldId="273"/>
            <ac:picMk id="26" creationId="{714EAF7C-2CF2-D93D-D743-88876DF1AF60}"/>
          </ac:picMkLst>
        </pc:picChg>
      </pc:sldChg>
      <pc:sldChg chg="addSp modSp mod">
        <pc:chgData name="gianfederico guastalla" userId="f0afff18f0c7d71c" providerId="LiveId" clId="{0E9EEDB3-F8B6-4A30-B778-97B6AF9779D8}" dt="2023-09-11T07:06:16.022" v="1655" actId="20577"/>
        <pc:sldMkLst>
          <pc:docMk/>
          <pc:sldMk cId="3383633672" sldId="274"/>
        </pc:sldMkLst>
        <pc:spChg chg="add mod ord">
          <ac:chgData name="gianfederico guastalla" userId="f0afff18f0c7d71c" providerId="LiveId" clId="{0E9EEDB3-F8B6-4A30-B778-97B6AF9779D8}" dt="2023-09-08T08:00:20.383" v="664" actId="1076"/>
          <ac:spMkLst>
            <pc:docMk/>
            <pc:sldMk cId="3383633672" sldId="274"/>
            <ac:spMk id="2" creationId="{7E0760FC-3B74-250D-BAD7-B82654962E89}"/>
          </ac:spMkLst>
        </pc:spChg>
        <pc:spChg chg="mod">
          <ac:chgData name="gianfederico guastalla" userId="f0afff18f0c7d71c" providerId="LiveId" clId="{0E9EEDB3-F8B6-4A30-B778-97B6AF9779D8}" dt="2023-09-11T07:06:16.022" v="1655" actId="20577"/>
          <ac:spMkLst>
            <pc:docMk/>
            <pc:sldMk cId="3383633672" sldId="274"/>
            <ac:spMk id="3" creationId="{1B4E70A1-5F45-ACDC-74F6-713023EBAA4D}"/>
          </ac:spMkLst>
        </pc:spChg>
        <pc:spChg chg="mod">
          <ac:chgData name="gianfederico guastalla" userId="f0afff18f0c7d71c" providerId="LiveId" clId="{0E9EEDB3-F8B6-4A30-B778-97B6AF9779D8}" dt="2023-09-08T08:00:29.414" v="665" actId="1076"/>
          <ac:spMkLst>
            <pc:docMk/>
            <pc:sldMk cId="3383633672" sldId="274"/>
            <ac:spMk id="4" creationId="{9AF0F22A-236D-D609-F79A-CE4A11738D1D}"/>
          </ac:spMkLst>
        </pc:spChg>
        <pc:picChg chg="add mod ord">
          <ac:chgData name="gianfederico guastalla" userId="f0afff18f0c7d71c" providerId="LiveId" clId="{0E9EEDB3-F8B6-4A30-B778-97B6AF9779D8}" dt="2023-09-08T07:59:37.771" v="660" actId="14100"/>
          <ac:picMkLst>
            <pc:docMk/>
            <pc:sldMk cId="3383633672" sldId="274"/>
            <ac:picMk id="6" creationId="{013BEF43-D880-1127-A3DD-FDCE3071E72B}"/>
          </ac:picMkLst>
        </pc:picChg>
      </pc:sldChg>
      <pc:sldChg chg="addSp delSp modSp new mod">
        <pc:chgData name="gianfederico guastalla" userId="f0afff18f0c7d71c" providerId="LiveId" clId="{0E9EEDB3-F8B6-4A30-B778-97B6AF9779D8}" dt="2023-09-11T07:31:15.028" v="1746" actId="1076"/>
        <pc:sldMkLst>
          <pc:docMk/>
          <pc:sldMk cId="2957297847" sldId="275"/>
        </pc:sldMkLst>
        <pc:spChg chg="add mod">
          <ac:chgData name="gianfederico guastalla" userId="f0afff18f0c7d71c" providerId="LiveId" clId="{0E9EEDB3-F8B6-4A30-B778-97B6AF9779D8}" dt="2023-09-11T07:31:04.682" v="1745" actId="20577"/>
          <ac:spMkLst>
            <pc:docMk/>
            <pc:sldMk cId="2957297847" sldId="275"/>
            <ac:spMk id="4" creationId="{64232DE0-EDC4-4FE4-F5D1-8D6DDC51A295}"/>
          </ac:spMkLst>
        </pc:spChg>
        <pc:spChg chg="add del mod">
          <ac:chgData name="gianfederico guastalla" userId="f0afff18f0c7d71c" providerId="LiveId" clId="{0E9EEDB3-F8B6-4A30-B778-97B6AF9779D8}" dt="2023-09-07T12:24:35.167" v="133" actId="478"/>
          <ac:spMkLst>
            <pc:docMk/>
            <pc:sldMk cId="2957297847" sldId="275"/>
            <ac:spMk id="5" creationId="{2FB9484F-0755-64BF-254A-E92F124D1BAF}"/>
          </ac:spMkLst>
        </pc:spChg>
        <pc:spChg chg="add mod">
          <ac:chgData name="gianfederico guastalla" userId="f0afff18f0c7d71c" providerId="LiveId" clId="{0E9EEDB3-F8B6-4A30-B778-97B6AF9779D8}" dt="2023-09-11T07:31:15.028" v="1746" actId="1076"/>
          <ac:spMkLst>
            <pc:docMk/>
            <pc:sldMk cId="2957297847" sldId="275"/>
            <ac:spMk id="6" creationId="{A5E84DAB-E950-E961-9370-E55BD4087845}"/>
          </ac:spMkLst>
        </pc:spChg>
        <pc:picChg chg="add mod">
          <ac:chgData name="gianfederico guastalla" userId="f0afff18f0c7d71c" providerId="LiveId" clId="{0E9EEDB3-F8B6-4A30-B778-97B6AF9779D8}" dt="2023-09-07T12:22:49.362" v="122" actId="14100"/>
          <ac:picMkLst>
            <pc:docMk/>
            <pc:sldMk cId="2957297847" sldId="275"/>
            <ac:picMk id="3" creationId="{1ED2AD5C-6BE6-4A5B-DA91-D819E2E75E0C}"/>
          </ac:picMkLst>
        </pc:picChg>
      </pc:sldChg>
      <pc:sldChg chg="new del">
        <pc:chgData name="gianfederico guastalla" userId="f0afff18f0c7d71c" providerId="LiveId" clId="{0E9EEDB3-F8B6-4A30-B778-97B6AF9779D8}" dt="2023-09-08T06:45:23.261" v="330" actId="680"/>
        <pc:sldMkLst>
          <pc:docMk/>
          <pc:sldMk cId="600285236" sldId="276"/>
        </pc:sldMkLst>
      </pc:sldChg>
      <pc:sldMasterChg chg="setBg modSldLayout">
        <pc:chgData name="gianfederico guastalla" userId="f0afff18f0c7d71c" providerId="LiveId" clId="{0E9EEDB3-F8B6-4A30-B778-97B6AF9779D8}" dt="2023-09-07T12:18:42.613" v="112"/>
        <pc:sldMasterMkLst>
          <pc:docMk/>
          <pc:sldMasterMk cId="3230103563" sldId="2147484217"/>
        </pc:sldMasterMkLst>
        <pc:sldLayoutChg chg="setBg">
          <pc:chgData name="gianfederico guastalla" userId="f0afff18f0c7d71c" providerId="LiveId" clId="{0E9EEDB3-F8B6-4A30-B778-97B6AF9779D8}" dt="2023-09-07T12:18:42.613" v="112"/>
          <pc:sldLayoutMkLst>
            <pc:docMk/>
            <pc:sldMasterMk cId="3230103563" sldId="2147484217"/>
            <pc:sldLayoutMk cId="3702973982" sldId="2147484218"/>
          </pc:sldLayoutMkLst>
        </pc:sldLayoutChg>
        <pc:sldLayoutChg chg="setBg">
          <pc:chgData name="gianfederico guastalla" userId="f0afff18f0c7d71c" providerId="LiveId" clId="{0E9EEDB3-F8B6-4A30-B778-97B6AF9779D8}" dt="2023-09-07T12:18:42.613" v="112"/>
          <pc:sldLayoutMkLst>
            <pc:docMk/>
            <pc:sldMasterMk cId="3230103563" sldId="2147484217"/>
            <pc:sldLayoutMk cId="1268937508" sldId="2147484219"/>
          </pc:sldLayoutMkLst>
        </pc:sldLayoutChg>
        <pc:sldLayoutChg chg="setBg">
          <pc:chgData name="gianfederico guastalla" userId="f0afff18f0c7d71c" providerId="LiveId" clId="{0E9EEDB3-F8B6-4A30-B778-97B6AF9779D8}" dt="2023-09-07T12:18:42.613" v="112"/>
          <pc:sldLayoutMkLst>
            <pc:docMk/>
            <pc:sldMasterMk cId="3230103563" sldId="2147484217"/>
            <pc:sldLayoutMk cId="2481954923" sldId="2147484220"/>
          </pc:sldLayoutMkLst>
        </pc:sldLayoutChg>
        <pc:sldLayoutChg chg="setBg">
          <pc:chgData name="gianfederico guastalla" userId="f0afff18f0c7d71c" providerId="LiveId" clId="{0E9EEDB3-F8B6-4A30-B778-97B6AF9779D8}" dt="2023-09-07T12:18:42.613" v="112"/>
          <pc:sldLayoutMkLst>
            <pc:docMk/>
            <pc:sldMasterMk cId="3230103563" sldId="2147484217"/>
            <pc:sldLayoutMk cId="1784126996" sldId="2147484221"/>
          </pc:sldLayoutMkLst>
        </pc:sldLayoutChg>
        <pc:sldLayoutChg chg="setBg">
          <pc:chgData name="gianfederico guastalla" userId="f0afff18f0c7d71c" providerId="LiveId" clId="{0E9EEDB3-F8B6-4A30-B778-97B6AF9779D8}" dt="2023-09-07T12:18:42.613" v="112"/>
          <pc:sldLayoutMkLst>
            <pc:docMk/>
            <pc:sldMasterMk cId="3230103563" sldId="2147484217"/>
            <pc:sldLayoutMk cId="391519481" sldId="2147484222"/>
          </pc:sldLayoutMkLst>
        </pc:sldLayoutChg>
        <pc:sldLayoutChg chg="setBg">
          <pc:chgData name="gianfederico guastalla" userId="f0afff18f0c7d71c" providerId="LiveId" clId="{0E9EEDB3-F8B6-4A30-B778-97B6AF9779D8}" dt="2023-09-07T12:18:42.613" v="112"/>
          <pc:sldLayoutMkLst>
            <pc:docMk/>
            <pc:sldMasterMk cId="3230103563" sldId="2147484217"/>
            <pc:sldLayoutMk cId="1048901521" sldId="2147484223"/>
          </pc:sldLayoutMkLst>
        </pc:sldLayoutChg>
        <pc:sldLayoutChg chg="setBg">
          <pc:chgData name="gianfederico guastalla" userId="f0afff18f0c7d71c" providerId="LiveId" clId="{0E9EEDB3-F8B6-4A30-B778-97B6AF9779D8}" dt="2023-09-07T12:18:42.613" v="112"/>
          <pc:sldLayoutMkLst>
            <pc:docMk/>
            <pc:sldMasterMk cId="3230103563" sldId="2147484217"/>
            <pc:sldLayoutMk cId="3758577466" sldId="2147484224"/>
          </pc:sldLayoutMkLst>
        </pc:sldLayoutChg>
        <pc:sldLayoutChg chg="setBg">
          <pc:chgData name="gianfederico guastalla" userId="f0afff18f0c7d71c" providerId="LiveId" clId="{0E9EEDB3-F8B6-4A30-B778-97B6AF9779D8}" dt="2023-09-07T12:18:42.613" v="112"/>
          <pc:sldLayoutMkLst>
            <pc:docMk/>
            <pc:sldMasterMk cId="3230103563" sldId="2147484217"/>
            <pc:sldLayoutMk cId="143932585" sldId="2147484225"/>
          </pc:sldLayoutMkLst>
        </pc:sldLayoutChg>
        <pc:sldLayoutChg chg="setBg">
          <pc:chgData name="gianfederico guastalla" userId="f0afff18f0c7d71c" providerId="LiveId" clId="{0E9EEDB3-F8B6-4A30-B778-97B6AF9779D8}" dt="2023-09-07T12:18:42.613" v="112"/>
          <pc:sldLayoutMkLst>
            <pc:docMk/>
            <pc:sldMasterMk cId="3230103563" sldId="2147484217"/>
            <pc:sldLayoutMk cId="3915260746" sldId="2147484226"/>
          </pc:sldLayoutMkLst>
        </pc:sldLayoutChg>
        <pc:sldLayoutChg chg="setBg">
          <pc:chgData name="gianfederico guastalla" userId="f0afff18f0c7d71c" providerId="LiveId" clId="{0E9EEDB3-F8B6-4A30-B778-97B6AF9779D8}" dt="2023-09-07T12:18:42.613" v="112"/>
          <pc:sldLayoutMkLst>
            <pc:docMk/>
            <pc:sldMasterMk cId="3230103563" sldId="2147484217"/>
            <pc:sldLayoutMk cId="2934759538" sldId="2147484227"/>
          </pc:sldLayoutMkLst>
        </pc:sldLayoutChg>
        <pc:sldLayoutChg chg="setBg">
          <pc:chgData name="gianfederico guastalla" userId="f0afff18f0c7d71c" providerId="LiveId" clId="{0E9EEDB3-F8B6-4A30-B778-97B6AF9779D8}" dt="2023-09-07T12:18:42.613" v="112"/>
          <pc:sldLayoutMkLst>
            <pc:docMk/>
            <pc:sldMasterMk cId="3230103563" sldId="2147484217"/>
            <pc:sldLayoutMk cId="2591817361" sldId="2147484228"/>
          </pc:sldLayoutMkLst>
        </pc:sldLayoutChg>
        <pc:sldLayoutChg chg="setBg">
          <pc:chgData name="gianfederico guastalla" userId="f0afff18f0c7d71c" providerId="LiveId" clId="{0E9EEDB3-F8B6-4A30-B778-97B6AF9779D8}" dt="2023-09-07T12:18:42.613" v="112"/>
          <pc:sldLayoutMkLst>
            <pc:docMk/>
            <pc:sldMasterMk cId="3230103563" sldId="2147484217"/>
            <pc:sldLayoutMk cId="3542209365" sldId="2147484229"/>
          </pc:sldLayoutMkLst>
        </pc:sldLayoutChg>
        <pc:sldLayoutChg chg="setBg">
          <pc:chgData name="gianfederico guastalla" userId="f0afff18f0c7d71c" providerId="LiveId" clId="{0E9EEDB3-F8B6-4A30-B778-97B6AF9779D8}" dt="2023-09-07T12:18:42.613" v="112"/>
          <pc:sldLayoutMkLst>
            <pc:docMk/>
            <pc:sldMasterMk cId="3230103563" sldId="2147484217"/>
            <pc:sldLayoutMk cId="2048361420" sldId="2147484230"/>
          </pc:sldLayoutMkLst>
        </pc:sldLayoutChg>
        <pc:sldLayoutChg chg="setBg">
          <pc:chgData name="gianfederico guastalla" userId="f0afff18f0c7d71c" providerId="LiveId" clId="{0E9EEDB3-F8B6-4A30-B778-97B6AF9779D8}" dt="2023-09-07T12:18:42.613" v="112"/>
          <pc:sldLayoutMkLst>
            <pc:docMk/>
            <pc:sldMasterMk cId="3230103563" sldId="2147484217"/>
            <pc:sldLayoutMk cId="428762061" sldId="2147484231"/>
          </pc:sldLayoutMkLst>
        </pc:sldLayoutChg>
        <pc:sldLayoutChg chg="setBg">
          <pc:chgData name="gianfederico guastalla" userId="f0afff18f0c7d71c" providerId="LiveId" clId="{0E9EEDB3-F8B6-4A30-B778-97B6AF9779D8}" dt="2023-09-07T12:18:42.613" v="112"/>
          <pc:sldLayoutMkLst>
            <pc:docMk/>
            <pc:sldMasterMk cId="3230103563" sldId="2147484217"/>
            <pc:sldLayoutMk cId="982339514" sldId="2147484232"/>
          </pc:sldLayoutMkLst>
        </pc:sldLayoutChg>
        <pc:sldLayoutChg chg="setBg">
          <pc:chgData name="gianfederico guastalla" userId="f0afff18f0c7d71c" providerId="LiveId" clId="{0E9EEDB3-F8B6-4A30-B778-97B6AF9779D8}" dt="2023-09-07T12:18:42.613" v="112"/>
          <pc:sldLayoutMkLst>
            <pc:docMk/>
            <pc:sldMasterMk cId="3230103563" sldId="2147484217"/>
            <pc:sldLayoutMk cId="1581850449" sldId="2147484233"/>
          </pc:sldLayoutMkLst>
        </pc:sldLayoutChg>
        <pc:sldLayoutChg chg="setBg">
          <pc:chgData name="gianfederico guastalla" userId="f0afff18f0c7d71c" providerId="LiveId" clId="{0E9EEDB3-F8B6-4A30-B778-97B6AF9779D8}" dt="2023-09-07T12:18:42.613" v="112"/>
          <pc:sldLayoutMkLst>
            <pc:docMk/>
            <pc:sldMasterMk cId="3230103563" sldId="2147484217"/>
            <pc:sldLayoutMk cId="270821469" sldId="2147484234"/>
          </pc:sldLayoutMkLst>
        </pc:sldLayoutChg>
      </pc:sldMaster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jpg"/></Relationships>
</file>

<file path=ppt/diagrams/_rels/drawing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E32B06-AA06-411B-A754-0C274326F1D5}"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4D6EA0CF-FC50-42E0-B89E-994C301C2A27}">
      <dgm:prSet custT="1"/>
      <dgm:spPr/>
      <dgm:t>
        <a:bodyPr/>
        <a:lstStyle/>
        <a:p>
          <a:pPr algn="l">
            <a:lnSpc>
              <a:spcPct val="100000"/>
            </a:lnSpc>
            <a:defRPr cap="all"/>
          </a:pPr>
          <a:r>
            <a:rPr lang="en-US" sz="1900" cap="none" dirty="0">
              <a:solidFill>
                <a:schemeClr val="tx1"/>
              </a:solidFill>
              <a:latin typeface="Abadi Extra Light" panose="020B0204020104020204" pitchFamily="34" charset="0"/>
            </a:rPr>
            <a:t>As far as the financial part is concerned </a:t>
          </a:r>
          <a:r>
            <a:rPr lang="en-US" sz="1900" cap="none" dirty="0" err="1">
              <a:solidFill>
                <a:schemeClr val="tx1"/>
              </a:solidFill>
              <a:latin typeface="Abadi Extra Light" panose="020B0204020104020204" pitchFamily="34" charset="0"/>
            </a:rPr>
            <a:t>MarineSeafloorConservation</a:t>
          </a:r>
          <a:r>
            <a:rPr lang="en-US" sz="1900" cap="none" dirty="0">
              <a:solidFill>
                <a:schemeClr val="tx1"/>
              </a:solidFill>
              <a:latin typeface="Abadi Extra Light" panose="020B0204020104020204" pitchFamily="34" charset="0"/>
            </a:rPr>
            <a:t> is looking for a company willing to sponsor this important project which is unique globally</a:t>
          </a:r>
          <a:r>
            <a:rPr lang="en-US" sz="1900" dirty="0">
              <a:solidFill>
                <a:schemeClr val="tx1"/>
              </a:solidFill>
              <a:latin typeface="Abadi Extra Light" panose="020B0204020104020204" pitchFamily="34" charset="0"/>
            </a:rPr>
            <a:t>.</a:t>
          </a:r>
        </a:p>
      </dgm:t>
    </dgm:pt>
    <dgm:pt modelId="{E6948A12-A804-40C4-AAB6-9C2D83DA8BEB}" type="parTrans" cxnId="{55ED71A7-03E5-4E74-8146-22F8D2BB722E}">
      <dgm:prSet/>
      <dgm:spPr/>
      <dgm:t>
        <a:bodyPr/>
        <a:lstStyle/>
        <a:p>
          <a:endParaRPr lang="en-US">
            <a:solidFill>
              <a:schemeClr val="tx1"/>
            </a:solidFill>
          </a:endParaRPr>
        </a:p>
      </dgm:t>
    </dgm:pt>
    <dgm:pt modelId="{E0798892-9E59-4FCE-B911-E7069A58380F}" type="sibTrans" cxnId="{55ED71A7-03E5-4E74-8146-22F8D2BB722E}">
      <dgm:prSet/>
      <dgm:spPr/>
      <dgm:t>
        <a:bodyPr/>
        <a:lstStyle/>
        <a:p>
          <a:endParaRPr lang="en-US">
            <a:solidFill>
              <a:schemeClr val="tx1"/>
            </a:solidFill>
          </a:endParaRPr>
        </a:p>
      </dgm:t>
    </dgm:pt>
    <dgm:pt modelId="{68F7DC4C-9B5E-4C3F-B82D-56F26F65E3AA}">
      <dgm:prSet custT="1"/>
      <dgm:spPr/>
      <dgm:t>
        <a:bodyPr/>
        <a:lstStyle/>
        <a:p>
          <a:pPr>
            <a:lnSpc>
              <a:spcPct val="100000"/>
            </a:lnSpc>
            <a:defRPr cap="all"/>
          </a:pPr>
          <a:r>
            <a:rPr lang="en-US" sz="1900" cap="none" dirty="0">
              <a:solidFill>
                <a:schemeClr val="tx1"/>
              </a:solidFill>
              <a:latin typeface="Abadi Extra Light" panose="020B0204020104020204" pitchFamily="34" charset="0"/>
            </a:rPr>
            <a:t>The exclusivity and current relevance of the project worldwide will bring significant positive effects in terms of advertising, furthermore the transformation of the recovered material into new products will be a further source of income. in addition to the revenue above, our strategy is to acquire funds from both memberships, donations, EU Funding </a:t>
          </a:r>
          <a:r>
            <a:rPr lang="en-US" sz="1900" cap="none" dirty="0" err="1">
              <a:solidFill>
                <a:schemeClr val="tx1"/>
              </a:solidFill>
              <a:latin typeface="Abadi Extra Light" panose="020B0204020104020204" pitchFamily="34" charset="0"/>
            </a:rPr>
            <a:t>Programmes</a:t>
          </a:r>
          <a:r>
            <a:rPr lang="en-US" sz="1900" cap="none" dirty="0">
              <a:solidFill>
                <a:schemeClr val="tx1"/>
              </a:solidFill>
              <a:latin typeface="Abadi Extra Light" panose="020B0204020104020204" pitchFamily="34" charset="0"/>
            </a:rPr>
            <a:t>.</a:t>
          </a:r>
          <a:endParaRPr lang="en-US" sz="1900" dirty="0">
            <a:solidFill>
              <a:schemeClr val="tx1"/>
            </a:solidFill>
            <a:latin typeface="Abadi Extra Light" panose="020B0204020104020204" pitchFamily="34" charset="0"/>
          </a:endParaRPr>
        </a:p>
      </dgm:t>
    </dgm:pt>
    <dgm:pt modelId="{38FCC80C-13E9-49FE-AE00-C161838DEE1F}" type="parTrans" cxnId="{559503C8-96A9-462F-B785-B93FEEAF0003}">
      <dgm:prSet/>
      <dgm:spPr/>
      <dgm:t>
        <a:bodyPr/>
        <a:lstStyle/>
        <a:p>
          <a:endParaRPr lang="en-US">
            <a:solidFill>
              <a:schemeClr val="tx1"/>
            </a:solidFill>
          </a:endParaRPr>
        </a:p>
      </dgm:t>
    </dgm:pt>
    <dgm:pt modelId="{2B04D647-7AD6-4915-9EF7-AE7B9D822EF6}" type="sibTrans" cxnId="{559503C8-96A9-462F-B785-B93FEEAF0003}">
      <dgm:prSet/>
      <dgm:spPr/>
      <dgm:t>
        <a:bodyPr/>
        <a:lstStyle/>
        <a:p>
          <a:endParaRPr lang="en-US">
            <a:solidFill>
              <a:schemeClr val="tx1"/>
            </a:solidFill>
          </a:endParaRPr>
        </a:p>
      </dgm:t>
    </dgm:pt>
    <dgm:pt modelId="{F44028E0-8D04-47A4-9FBF-E3BB1FA72CDB}" type="pres">
      <dgm:prSet presAssocID="{F9E32B06-AA06-411B-A754-0C274326F1D5}" presName="root" presStyleCnt="0">
        <dgm:presLayoutVars>
          <dgm:dir/>
          <dgm:resizeHandles val="exact"/>
        </dgm:presLayoutVars>
      </dgm:prSet>
      <dgm:spPr/>
    </dgm:pt>
    <dgm:pt modelId="{017C3BA3-57BB-485E-A569-1372E11AA22E}" type="pres">
      <dgm:prSet presAssocID="{4D6EA0CF-FC50-42E0-B89E-994C301C2A27}" presName="compNode" presStyleCnt="0"/>
      <dgm:spPr/>
    </dgm:pt>
    <dgm:pt modelId="{877932DB-CD5C-4528-B04A-3FD057C8368A}" type="pres">
      <dgm:prSet presAssocID="{4D6EA0CF-FC50-42E0-B89E-994C301C2A27}" presName="iconBgRect" presStyleLbl="bgShp" presStyleIdx="0" presStyleCnt="2" custLinFactNeighborX="3519" custLinFactNeighborY="-4567"/>
      <dgm:spPr>
        <a:solidFill>
          <a:srgbClr val="083349"/>
        </a:solidFill>
      </dgm:spPr>
    </dgm:pt>
    <dgm:pt modelId="{3804B09D-1539-4464-B3FA-B79AADCD0875}" type="pres">
      <dgm:prSet presAssocID="{4D6EA0CF-FC50-42E0-B89E-994C301C2A27}" presName="iconRect" presStyleLbl="node1" presStyleIdx="0" presStyleCnt="2" custScaleX="104510" custScaleY="109658" custLinFactNeighborX="5421" custLinFactNeighborY="-9326"/>
      <dgm:spPr>
        <a:blipFill>
          <a:blip xmlns:r="http://schemas.openxmlformats.org/officeDocument/2006/relationships" r:embed="rId1">
            <a:extLst>
              <a:ext uri="{28A0092B-C50C-407E-A947-70E740481C1C}">
                <a14:useLocalDpi xmlns:a14="http://schemas.microsoft.com/office/drawing/2010/main" val="0"/>
              </a:ext>
            </a:extLst>
          </a:blip>
          <a:srcRect/>
          <a:stretch>
            <a:fillRect l="-83000" r="-83000"/>
          </a:stretch>
        </a:blipFill>
      </dgm:spPr>
    </dgm:pt>
    <dgm:pt modelId="{41E476F1-CF9B-4296-A9A5-420FB02C5DC7}" type="pres">
      <dgm:prSet presAssocID="{4D6EA0CF-FC50-42E0-B89E-994C301C2A27}" presName="spaceRect" presStyleCnt="0"/>
      <dgm:spPr/>
    </dgm:pt>
    <dgm:pt modelId="{6D8C7D99-E7C7-4A65-8367-5EB82E90BA6C}" type="pres">
      <dgm:prSet presAssocID="{4D6EA0CF-FC50-42E0-B89E-994C301C2A27}" presName="textRect" presStyleLbl="revTx" presStyleIdx="0" presStyleCnt="2" custScaleX="132813" custScaleY="109023" custLinFactNeighborX="6172" custLinFactNeighborY="2177">
        <dgm:presLayoutVars>
          <dgm:chMax val="1"/>
          <dgm:chPref val="1"/>
        </dgm:presLayoutVars>
      </dgm:prSet>
      <dgm:spPr/>
    </dgm:pt>
    <dgm:pt modelId="{BDF59C41-F22C-442C-8FD2-DA29C02153E1}" type="pres">
      <dgm:prSet presAssocID="{E0798892-9E59-4FCE-B911-E7069A58380F}" presName="sibTrans" presStyleCnt="0"/>
      <dgm:spPr/>
    </dgm:pt>
    <dgm:pt modelId="{2908A638-0132-4409-B4F7-43FC1FA1D0C3}" type="pres">
      <dgm:prSet presAssocID="{68F7DC4C-9B5E-4C3F-B82D-56F26F65E3AA}" presName="compNode" presStyleCnt="0"/>
      <dgm:spPr/>
    </dgm:pt>
    <dgm:pt modelId="{CAE74370-C7A6-4E2F-B92C-DC651057A118}" type="pres">
      <dgm:prSet presAssocID="{68F7DC4C-9B5E-4C3F-B82D-56F26F65E3AA}" presName="iconBgRect" presStyleLbl="bgShp" presStyleIdx="1" presStyleCnt="2" custLinFactNeighborX="-10787" custLinFactNeighborY="-24657"/>
      <dgm:spPr>
        <a:solidFill>
          <a:srgbClr val="083349"/>
        </a:solidFill>
      </dgm:spPr>
    </dgm:pt>
    <dgm:pt modelId="{94C0D85B-5971-4290-A2A7-4394050F8C44}" type="pres">
      <dgm:prSet presAssocID="{68F7DC4C-9B5E-4C3F-B82D-56F26F65E3AA}" presName="iconRect" presStyleLbl="node1" presStyleIdx="1" presStyleCnt="2" custScaleX="123917" custScaleY="82285" custLinFactNeighborX="-14108" custLinFactNeighborY="-46842"/>
      <dgm:spPr>
        <a:blipFill>
          <a:blip xmlns:r="http://schemas.openxmlformats.org/officeDocument/2006/relationships" r:embed="rId2">
            <a:extLst>
              <a:ext uri="{28A0092B-C50C-407E-A947-70E740481C1C}">
                <a14:useLocalDpi xmlns:a14="http://schemas.microsoft.com/office/drawing/2010/main" val="0"/>
              </a:ext>
            </a:extLst>
          </a:blip>
          <a:srcRect/>
          <a:stretch>
            <a:fillRect t="-25000" b="-25000"/>
          </a:stretch>
        </a:blipFill>
      </dgm:spPr>
    </dgm:pt>
    <dgm:pt modelId="{8545BE5E-E1B4-4709-8890-50AB85ACCF3E}" type="pres">
      <dgm:prSet presAssocID="{68F7DC4C-9B5E-4C3F-B82D-56F26F65E3AA}" presName="spaceRect" presStyleCnt="0"/>
      <dgm:spPr/>
    </dgm:pt>
    <dgm:pt modelId="{6623ADCE-1E99-485A-937C-6C506393BB2D}" type="pres">
      <dgm:prSet presAssocID="{68F7DC4C-9B5E-4C3F-B82D-56F26F65E3AA}" presName="textRect" presStyleLbl="revTx" presStyleIdx="1" presStyleCnt="2" custScaleX="102038" custScaleY="300540" custLinFactNeighborX="-3828" custLinFactNeighborY="16479">
        <dgm:presLayoutVars>
          <dgm:chMax val="1"/>
          <dgm:chPref val="1"/>
        </dgm:presLayoutVars>
      </dgm:prSet>
      <dgm:spPr/>
    </dgm:pt>
  </dgm:ptLst>
  <dgm:cxnLst>
    <dgm:cxn modelId="{29D3FC25-A783-47C7-A857-AB3892C6A30F}" type="presOf" srcId="{4D6EA0CF-FC50-42E0-B89E-994C301C2A27}" destId="{6D8C7D99-E7C7-4A65-8367-5EB82E90BA6C}" srcOrd="0" destOrd="0" presId="urn:microsoft.com/office/officeart/2018/5/layout/IconCircleLabelList"/>
    <dgm:cxn modelId="{55ED71A7-03E5-4E74-8146-22F8D2BB722E}" srcId="{F9E32B06-AA06-411B-A754-0C274326F1D5}" destId="{4D6EA0CF-FC50-42E0-B89E-994C301C2A27}" srcOrd="0" destOrd="0" parTransId="{E6948A12-A804-40C4-AAB6-9C2D83DA8BEB}" sibTransId="{E0798892-9E59-4FCE-B911-E7069A58380F}"/>
    <dgm:cxn modelId="{8D9316A9-8833-49B0-A426-9720B681DEE0}" type="presOf" srcId="{F9E32B06-AA06-411B-A754-0C274326F1D5}" destId="{F44028E0-8D04-47A4-9FBF-E3BB1FA72CDB}" srcOrd="0" destOrd="0" presId="urn:microsoft.com/office/officeart/2018/5/layout/IconCircleLabelList"/>
    <dgm:cxn modelId="{559503C8-96A9-462F-B785-B93FEEAF0003}" srcId="{F9E32B06-AA06-411B-A754-0C274326F1D5}" destId="{68F7DC4C-9B5E-4C3F-B82D-56F26F65E3AA}" srcOrd="1" destOrd="0" parTransId="{38FCC80C-13E9-49FE-AE00-C161838DEE1F}" sibTransId="{2B04D647-7AD6-4915-9EF7-AE7B9D822EF6}"/>
    <dgm:cxn modelId="{CC2C35FB-5D34-4ECB-9395-C0391C3408A3}" type="presOf" srcId="{68F7DC4C-9B5E-4C3F-B82D-56F26F65E3AA}" destId="{6623ADCE-1E99-485A-937C-6C506393BB2D}" srcOrd="0" destOrd="0" presId="urn:microsoft.com/office/officeart/2018/5/layout/IconCircleLabelList"/>
    <dgm:cxn modelId="{219A06C6-C66F-47D5-BE51-2F2D3E73C81F}" type="presParOf" srcId="{F44028E0-8D04-47A4-9FBF-E3BB1FA72CDB}" destId="{017C3BA3-57BB-485E-A569-1372E11AA22E}" srcOrd="0" destOrd="0" presId="urn:microsoft.com/office/officeart/2018/5/layout/IconCircleLabelList"/>
    <dgm:cxn modelId="{2CC86B8E-3091-413D-BDD0-64889827F9E8}" type="presParOf" srcId="{017C3BA3-57BB-485E-A569-1372E11AA22E}" destId="{877932DB-CD5C-4528-B04A-3FD057C8368A}" srcOrd="0" destOrd="0" presId="urn:microsoft.com/office/officeart/2018/5/layout/IconCircleLabelList"/>
    <dgm:cxn modelId="{15B7C982-852A-47B5-A2B3-B8CEFD4908B3}" type="presParOf" srcId="{017C3BA3-57BB-485E-A569-1372E11AA22E}" destId="{3804B09D-1539-4464-B3FA-B79AADCD0875}" srcOrd="1" destOrd="0" presId="urn:microsoft.com/office/officeart/2018/5/layout/IconCircleLabelList"/>
    <dgm:cxn modelId="{82AF3D12-A70D-4F96-97E8-F4517A8F8B94}" type="presParOf" srcId="{017C3BA3-57BB-485E-A569-1372E11AA22E}" destId="{41E476F1-CF9B-4296-A9A5-420FB02C5DC7}" srcOrd="2" destOrd="0" presId="urn:microsoft.com/office/officeart/2018/5/layout/IconCircleLabelList"/>
    <dgm:cxn modelId="{73EE2306-9AE7-4FF9-8B2A-00CA285E3031}" type="presParOf" srcId="{017C3BA3-57BB-485E-A569-1372E11AA22E}" destId="{6D8C7D99-E7C7-4A65-8367-5EB82E90BA6C}" srcOrd="3" destOrd="0" presId="urn:microsoft.com/office/officeart/2018/5/layout/IconCircleLabelList"/>
    <dgm:cxn modelId="{A67AE62F-C4A1-4B8A-9BEC-9152899FDAAC}" type="presParOf" srcId="{F44028E0-8D04-47A4-9FBF-E3BB1FA72CDB}" destId="{BDF59C41-F22C-442C-8FD2-DA29C02153E1}" srcOrd="1" destOrd="0" presId="urn:microsoft.com/office/officeart/2018/5/layout/IconCircleLabelList"/>
    <dgm:cxn modelId="{F93C0AFD-527A-4849-AE0D-2CD558AC2427}" type="presParOf" srcId="{F44028E0-8D04-47A4-9FBF-E3BB1FA72CDB}" destId="{2908A638-0132-4409-B4F7-43FC1FA1D0C3}" srcOrd="2" destOrd="0" presId="urn:microsoft.com/office/officeart/2018/5/layout/IconCircleLabelList"/>
    <dgm:cxn modelId="{5EFAA6B5-091D-480A-8CD1-68D5BBF1D095}" type="presParOf" srcId="{2908A638-0132-4409-B4F7-43FC1FA1D0C3}" destId="{CAE74370-C7A6-4E2F-B92C-DC651057A118}" srcOrd="0" destOrd="0" presId="urn:microsoft.com/office/officeart/2018/5/layout/IconCircleLabelList"/>
    <dgm:cxn modelId="{C427333B-409B-47AA-834F-F236A413C7D0}" type="presParOf" srcId="{2908A638-0132-4409-B4F7-43FC1FA1D0C3}" destId="{94C0D85B-5971-4290-A2A7-4394050F8C44}" srcOrd="1" destOrd="0" presId="urn:microsoft.com/office/officeart/2018/5/layout/IconCircleLabelList"/>
    <dgm:cxn modelId="{E5C8E19C-6409-431D-9485-24F25DFB6968}" type="presParOf" srcId="{2908A638-0132-4409-B4F7-43FC1FA1D0C3}" destId="{8545BE5E-E1B4-4709-8890-50AB85ACCF3E}" srcOrd="2" destOrd="0" presId="urn:microsoft.com/office/officeart/2018/5/layout/IconCircleLabelList"/>
    <dgm:cxn modelId="{3C66C884-5ACD-40CD-904A-5F07C2AD8D0B}" type="presParOf" srcId="{2908A638-0132-4409-B4F7-43FC1FA1D0C3}" destId="{6623ADCE-1E99-485A-937C-6C506393BB2D}" srcOrd="3" destOrd="0" presId="urn:microsoft.com/office/officeart/2018/5/layout/IconCircleLabelList"/>
  </dgm:cxnLst>
  <dgm:bg>
    <a:solidFill>
      <a:srgbClr val="2E769B"/>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932DB-CD5C-4528-B04A-3FD057C8368A}">
      <dsp:nvSpPr>
        <dsp:cNvPr id="0" name=""/>
        <dsp:cNvSpPr/>
      </dsp:nvSpPr>
      <dsp:spPr>
        <a:xfrm>
          <a:off x="1113582" y="1030392"/>
          <a:ext cx="1784250" cy="1784250"/>
        </a:xfrm>
        <a:prstGeom prst="ellipse">
          <a:avLst/>
        </a:prstGeom>
        <a:solidFill>
          <a:srgbClr val="083349"/>
        </a:solidFill>
        <a:ln>
          <a:noFill/>
        </a:ln>
        <a:effectLst/>
      </dsp:spPr>
      <dsp:style>
        <a:lnRef idx="0">
          <a:scrgbClr r="0" g="0" b="0"/>
        </a:lnRef>
        <a:fillRef idx="1">
          <a:scrgbClr r="0" g="0" b="0"/>
        </a:fillRef>
        <a:effectRef idx="0">
          <a:scrgbClr r="0" g="0" b="0"/>
        </a:effectRef>
        <a:fontRef idx="minor"/>
      </dsp:style>
    </dsp:sp>
    <dsp:sp modelId="{3804B09D-1539-4464-B3FA-B79AADCD0875}">
      <dsp:nvSpPr>
        <dsp:cNvPr id="0" name=""/>
        <dsp:cNvSpPr/>
      </dsp:nvSpPr>
      <dsp:spPr>
        <a:xfrm>
          <a:off x="1463456" y="1347217"/>
          <a:ext cx="1069921" cy="112262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3000" r="-83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8C7D99-E7C7-4A65-8367-5EB82E90BA6C}">
      <dsp:nvSpPr>
        <dsp:cNvPr id="0" name=""/>
        <dsp:cNvSpPr/>
      </dsp:nvSpPr>
      <dsp:spPr>
        <a:xfrm>
          <a:off x="181060" y="3422952"/>
          <a:ext cx="3884780" cy="1350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44550">
            <a:lnSpc>
              <a:spcPct val="100000"/>
            </a:lnSpc>
            <a:spcBef>
              <a:spcPct val="0"/>
            </a:spcBef>
            <a:spcAft>
              <a:spcPct val="35000"/>
            </a:spcAft>
            <a:buNone/>
            <a:defRPr cap="all"/>
          </a:pPr>
          <a:r>
            <a:rPr lang="en-US" sz="1900" kern="1200" cap="none" dirty="0">
              <a:solidFill>
                <a:schemeClr val="tx1"/>
              </a:solidFill>
              <a:latin typeface="Abadi Extra Light" panose="020B0204020104020204" pitchFamily="34" charset="0"/>
            </a:rPr>
            <a:t>As far as the financial part is concerned </a:t>
          </a:r>
          <a:r>
            <a:rPr lang="en-US" sz="1900" kern="1200" cap="none" dirty="0" err="1">
              <a:solidFill>
                <a:schemeClr val="tx1"/>
              </a:solidFill>
              <a:latin typeface="Abadi Extra Light" panose="020B0204020104020204" pitchFamily="34" charset="0"/>
            </a:rPr>
            <a:t>MarineSeafloorConservation</a:t>
          </a:r>
          <a:r>
            <a:rPr lang="en-US" sz="1900" kern="1200" cap="none" dirty="0">
              <a:solidFill>
                <a:schemeClr val="tx1"/>
              </a:solidFill>
              <a:latin typeface="Abadi Extra Light" panose="020B0204020104020204" pitchFamily="34" charset="0"/>
            </a:rPr>
            <a:t> is looking for a company willing to sponsor this important project which is unique globally</a:t>
          </a:r>
          <a:r>
            <a:rPr lang="en-US" sz="1900" kern="1200" dirty="0">
              <a:solidFill>
                <a:schemeClr val="tx1"/>
              </a:solidFill>
              <a:latin typeface="Abadi Extra Light" panose="020B0204020104020204" pitchFamily="34" charset="0"/>
            </a:rPr>
            <a:t>.</a:t>
          </a:r>
        </a:p>
      </dsp:txBody>
      <dsp:txXfrm>
        <a:off x="181060" y="3422952"/>
        <a:ext cx="3884780" cy="1350902"/>
      </dsp:txXfrm>
    </dsp:sp>
    <dsp:sp modelId="{CAE74370-C7A6-4E2F-B92C-DC651057A118}">
      <dsp:nvSpPr>
        <dsp:cNvPr id="0" name=""/>
        <dsp:cNvSpPr/>
      </dsp:nvSpPr>
      <dsp:spPr>
        <a:xfrm>
          <a:off x="4804898" y="78665"/>
          <a:ext cx="1784250" cy="1784250"/>
        </a:xfrm>
        <a:prstGeom prst="ellipse">
          <a:avLst/>
        </a:prstGeom>
        <a:solidFill>
          <a:srgbClr val="083349"/>
        </a:solidFill>
        <a:ln>
          <a:noFill/>
        </a:ln>
        <a:effectLst/>
      </dsp:spPr>
      <dsp:style>
        <a:lnRef idx="0">
          <a:scrgbClr r="0" g="0" b="0"/>
        </a:lnRef>
        <a:fillRef idx="1">
          <a:scrgbClr r="0" g="0" b="0"/>
        </a:fillRef>
        <a:effectRef idx="0">
          <a:scrgbClr r="0" g="0" b="0"/>
        </a:effectRef>
        <a:fontRef idx="minor"/>
      </dsp:style>
    </dsp:sp>
    <dsp:sp modelId="{94C0D85B-5971-4290-A2A7-4394050F8C44}">
      <dsp:nvSpPr>
        <dsp:cNvPr id="0" name=""/>
        <dsp:cNvSpPr/>
      </dsp:nvSpPr>
      <dsp:spPr>
        <a:xfrm>
          <a:off x="5110759" y="669558"/>
          <a:ext cx="1268600" cy="69316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5000" b="-25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23ADCE-1E99-485A-937C-6C506393BB2D}">
      <dsp:nvSpPr>
        <dsp:cNvPr id="0" name=""/>
        <dsp:cNvSpPr/>
      </dsp:nvSpPr>
      <dsp:spPr>
        <a:xfrm>
          <a:off x="4285215" y="1820355"/>
          <a:ext cx="2984611" cy="3723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cap="none" dirty="0">
              <a:solidFill>
                <a:schemeClr val="tx1"/>
              </a:solidFill>
              <a:latin typeface="Abadi Extra Light" panose="020B0204020104020204" pitchFamily="34" charset="0"/>
            </a:rPr>
            <a:t>The exclusivity and current relevance of the project worldwide will bring significant positive effects in terms of advertising, furthermore the transformation of the recovered material into new products will be a further source of income. in addition to the revenue above, our strategy is to acquire funds from both memberships, donations, EU Funding </a:t>
          </a:r>
          <a:r>
            <a:rPr lang="en-US" sz="1900" kern="1200" cap="none" dirty="0" err="1">
              <a:solidFill>
                <a:schemeClr val="tx1"/>
              </a:solidFill>
              <a:latin typeface="Abadi Extra Light" panose="020B0204020104020204" pitchFamily="34" charset="0"/>
            </a:rPr>
            <a:t>Programmes</a:t>
          </a:r>
          <a:r>
            <a:rPr lang="en-US" sz="1900" kern="1200" cap="none" dirty="0">
              <a:solidFill>
                <a:schemeClr val="tx1"/>
              </a:solidFill>
              <a:latin typeface="Abadi Extra Light" panose="020B0204020104020204" pitchFamily="34" charset="0"/>
            </a:rPr>
            <a:t>.</a:t>
          </a:r>
          <a:endParaRPr lang="en-US" sz="1900" kern="1200" dirty="0">
            <a:solidFill>
              <a:schemeClr val="tx1"/>
            </a:solidFill>
            <a:latin typeface="Abadi Extra Light" panose="020B0204020104020204" pitchFamily="34" charset="0"/>
          </a:endParaRPr>
        </a:p>
      </dsp:txBody>
      <dsp:txXfrm>
        <a:off x="4285215" y="1820355"/>
        <a:ext cx="2984611" cy="3723985"/>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6T13:10:48.664"/>
    </inkml:context>
    <inkml:brush xml:id="br0">
      <inkml:brushProperty name="width" value="0.035" units="cm"/>
      <inkml:brushProperty name="height" value="0.035" units="cm"/>
      <inkml:brushProperty name="color" value="#E71224"/>
    </inkml:brush>
  </inkml:definitions>
  <inkml:trace contextRef="#ctx0" brushRef="#br0">2592 29 24575,'0'-1'0,"-1"0"0,0-1 0,1 1 0,-1 0 0,0 0 0,0 0 0,0 0 0,0 0 0,0 0 0,0 1 0,0-1 0,0 0 0,0 0 0,0 1 0,-1-1 0,1 1 0,0-1 0,0 1 0,-1-1 0,1 1 0,0 0 0,-1 0 0,1 0 0,-2-1 0,-39-4 0,38 5 0,-408-6 0,224 9 0,72-4 0,-129 3 0,222 1 0,0 1 0,1 1 0,0 1 0,-30 12 0,28-9 0,-1-1 0,0-1 0,-29 4 0,-22-4 0,41-4 0,1 0 0,1 2 0,-1 2 0,-32 10 0,-41 25 0,3 4 0,-165 100 0,239-128 0,-138 89 0,139-85 0,1 0 0,0 2 0,-36 42 0,44-42 0,2 1 0,0 1 0,2 1 0,1 0 0,1 1 0,1 0 0,2 1 0,1 1 0,1-1 0,-6 40 0,3 16 0,5 0 0,4 128 0,3 974 0,2-1139 0,2 0 0,2 0 0,25 91 0,62 133 0,-75-226 0,2 0 0,2 0 0,2-2 0,30 41 0,42 59 0,-69-98 0,3-2 0,1-1 0,68 72 0,98 78 0,-109-109 0,82 72 0,-151-140 0,19 16 0,1-2 0,47 28 0,-72-50 0,0-1 0,1 0 0,0-1 0,1 0 0,-1-2 0,1 1 0,0-2 0,0 0 0,1-1 0,22 0 0,1870-7 0,-1121 7 0,-780-2 0,1 0 0,-1 0 0,0-1 0,0 0 0,0-1 0,0 1 0,14-6 0,-19 5 0,0 0 0,0 1 0,-1-1 0,1-1 0,0 1 0,-1 0 0,1-1 0,-1 1 0,0-1 0,1 0 0,-1 1 0,-1-1 0,1 0 0,0-1 0,-1 1 0,0 0 0,1 0 0,-1 0 0,0-1 0,0-4 0,16-56 0,3 1 0,2 0 0,38-72 0,14-49 0,-47 112 0,66-126 0,-81 176 0,-1-1 0,0 0 0,-2-1 0,-1 0 0,-1 0 0,7-39 0,-8 9 0,0-106 0,-5 40 0,-3-103 0,-1 199 0,-2 0 0,0 0 0,-1 1 0,-11-28 0,-11-36 0,22 53 0,-2 1 0,-2 1 0,-1 0 0,-1 0 0,-2 1 0,-1 1 0,-36-54 0,6 26 0,10 14 0,-42-68 0,15 15 0,41 68 0,1-1 0,2-2 0,-26-60 0,33 67 0,-1 0 0,-1 1 0,-27-38 0,20 33 0,-24-48 0,-17-78 0,30 72 0,-11-38 0,-27-61 0,-2 49 0,42 84 0,-36-87 0,45 94 0,-1 0 0,-32-47 0,45 76 0,-12-16 0,-1 1 0,-26-25 0,-20-26 0,44 51 0,-2 0 0,-45-38 0,37 36 0,25 24 0,0 0 0,-1 0 0,0 1 0,0-1 0,0 2 0,-1 0 0,0 0 0,0 1 0,0 0 0,0 0 0,0 1 0,-18-1 0,-15 1 0,-78 5 0,42 0 0,-71-3-1365,129 0-5461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6T13:11:48.889"/>
    </inkml:context>
    <inkml:brush xml:id="br0">
      <inkml:brushProperty name="width" value="0.035" units="cm"/>
      <inkml:brushProperty name="height" value="0.035" units="cm"/>
      <inkml:brushProperty name="color" value="#E71224"/>
    </inkml:brush>
  </inkml:definitions>
  <inkml:trace contextRef="#ctx0" brushRef="#br0">1 607 24575,'2'-7'0,"3"23"0,3 30 0,7 286 0,-4-59 0,0 119 0,-8-361 0,2 0 0,13 46 0,2 5 0,-5-13 0,32 90 0,-33-128 0,1-1 0,2-1 0,1 0 0,1-1 0,41 45 0,-27-32 0,67 99 0,-67-90 0,3-1 0,62 67 0,-21-43 0,99 73 0,-128-103 0,-38-33 0,0 0 0,1-1 0,0 0 0,23 14 0,23 3 0,1-2 0,86 23 0,-71-25 0,73 34 0,-123-47 0,48 12 0,-48-15 0,0 1 0,25 12 0,58 24 0,150 40 0,35-8 0,-214-60 0,144 8 0,-180-20 0,-9 1 0,0 1 0,58 19 0,-52-13 0,50 8 0,33-8 0,225-8 0,-163-7 0,350 4 0,-518 0 0,0-2 0,0 0 0,0 0 0,0-1 0,0-1 0,-1-1 0,25-10 0,4-7 0,44-30 0,5-2 0,-41 23 0,-2-3 0,0-1 0,61-60 0,51-39 0,9 32 0,-159 94 0,0-1 0,-1-1 0,0 0 0,-1 0 0,0-1 0,-1 0 0,12-21 0,-11 17 0,1 0 0,1 0 0,0 1 0,16-14 0,16-13 0,64-52 0,-80 70 0,0-1 0,-2-1 0,30-38 0,24-24 0,-4 23 0,-52 47 0,-2-1 0,28-30 0,4-12 0,-2-2 0,-4-3 0,71-127 0,-87 133 0,81-175 0,-92 183 0,-12 25 0,2 0 0,1 1 0,1 1 0,1 0 0,21-29 0,-17 27 0,-1 0 0,-1-2 0,-1 1 0,-2-2 0,-1 0 0,-1 0 0,7-36 0,4-7 0,-5 11 0,11-31 0,-1 4 0,-1 1 0,-20 76 0,-1-1 0,0 0 0,0 0 0,-1 0 0,-1 0 0,0-1 0,-1 1 0,0-1 0,-1 1 0,0-1 0,-1 1 0,0 0 0,-1-1 0,-1 1 0,0 0 0,0 0 0,-1 0 0,-1 0 0,0 1 0,0 0 0,-1 0 0,-1 0 0,-8-11 0,-25-19 0,-78-65 0,4 5 0,99 88 0,-1 0 0,-1 1 0,0 1 0,0 1 0,-1 0 0,0 1 0,0 1 0,-22-6 0,1-1 0,-35-18 0,54 23 0,1 0 0,-2 2 0,1 0 0,-1 1 0,0 1 0,-40-5 0,-280 8 0,168 6 0,153-3 0,-181 5 0,163-1 0,-1 1 0,2 2 0,-47 15 0,-2 8 0,42-14 0,-65 16 0,60-19 0,-88 35 0,102-33 0,-1-2 0,-1-1 0,0-2 0,-68 9 0,51-11 0,1 1 0,-70 23 0,68-17 0,-1-1 0,-57 5 0,7-6 0,47-4 0,-59 0 0,-67 3 0,-18 0 0,-2452-13 0,2606 4 0,-70 12 0,64-7 0,52-7-52,-1 0-1,1 1 1,-1-1-1,1 0 1,0 1-1,-1 0 1,1 0-1,0 0 1,0 0-1,0 0 1,0 1-1,1 0 1,-1-1-1,1 1 1,0 0-1,-1 0 1,1 0-1,0 0 1,1 1-1,-1-1 1,1 0-1,-1 1 0,1-1 1,0 1-1,0 3 1,-7 22-6774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6T13:12:14.450"/>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4FCB73E-D900-4959-BCA7-7EBD700AA00E}"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C7D19-580B-4158-B46C-C2C4F64228D0}" type="slidenum">
              <a:rPr lang="en-US" smtClean="0"/>
              <a:t>‹N›</a:t>
            </a:fld>
            <a:endParaRPr lang="en-US"/>
          </a:p>
        </p:txBody>
      </p:sp>
    </p:spTree>
    <p:extLst>
      <p:ext uri="{BB962C8B-B14F-4D97-AF65-F5344CB8AC3E}">
        <p14:creationId xmlns:p14="http://schemas.microsoft.com/office/powerpoint/2010/main" val="3702973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4FCB73E-D900-4959-BCA7-7EBD700AA00E}"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C7D19-580B-4158-B46C-C2C4F64228D0}" type="slidenum">
              <a:rPr lang="en-US" smtClean="0"/>
              <a:t>‹N›</a:t>
            </a:fld>
            <a:endParaRPr lang="en-US"/>
          </a:p>
        </p:txBody>
      </p:sp>
    </p:spTree>
    <p:extLst>
      <p:ext uri="{BB962C8B-B14F-4D97-AF65-F5344CB8AC3E}">
        <p14:creationId xmlns:p14="http://schemas.microsoft.com/office/powerpoint/2010/main" val="2934759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4FCB73E-D900-4959-BCA7-7EBD700AA00E}"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C7D19-580B-4158-B46C-C2C4F64228D0}" type="slidenum">
              <a:rPr lang="en-US" smtClean="0"/>
              <a:t>‹N›</a:t>
            </a:fld>
            <a:endParaRPr lang="en-US"/>
          </a:p>
        </p:txBody>
      </p:sp>
    </p:spTree>
    <p:extLst>
      <p:ext uri="{BB962C8B-B14F-4D97-AF65-F5344CB8AC3E}">
        <p14:creationId xmlns:p14="http://schemas.microsoft.com/office/powerpoint/2010/main" val="2591817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4FCB73E-D900-4959-BCA7-7EBD700AA00E}"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C7D19-580B-4158-B46C-C2C4F64228D0}" type="slidenum">
              <a:rPr lang="en-US" smtClean="0"/>
              <a:t>‹N›</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42209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4FCB73E-D900-4959-BCA7-7EBD700AA00E}"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C7D19-580B-4158-B46C-C2C4F64228D0}" type="slidenum">
              <a:rPr lang="en-US" smtClean="0"/>
              <a:t>‹N›</a:t>
            </a:fld>
            <a:endParaRPr lang="en-US"/>
          </a:p>
        </p:txBody>
      </p:sp>
    </p:spTree>
    <p:extLst>
      <p:ext uri="{BB962C8B-B14F-4D97-AF65-F5344CB8AC3E}">
        <p14:creationId xmlns:p14="http://schemas.microsoft.com/office/powerpoint/2010/main" val="2048361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C4FCB73E-D900-4959-BCA7-7EBD700AA00E}" type="datetimeFigureOut">
              <a:rPr lang="en-US" smtClean="0"/>
              <a:t>9/11/2023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6C7D19-580B-4158-B46C-C2C4F64228D0}" type="slidenum">
              <a:rPr lang="en-US" smtClean="0"/>
              <a:t>‹N›</a:t>
            </a:fld>
            <a:endParaRPr lang="en-US"/>
          </a:p>
        </p:txBody>
      </p:sp>
    </p:spTree>
    <p:extLst>
      <p:ext uri="{BB962C8B-B14F-4D97-AF65-F5344CB8AC3E}">
        <p14:creationId xmlns:p14="http://schemas.microsoft.com/office/powerpoint/2010/main" val="428762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C4FCB73E-D900-4959-BCA7-7EBD700AA00E}" type="datetimeFigureOut">
              <a:rPr lang="en-US" smtClean="0"/>
              <a:t>9/11/2023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6C7D19-580B-4158-B46C-C2C4F64228D0}" type="slidenum">
              <a:rPr lang="en-US" smtClean="0"/>
              <a:t>‹N›</a:t>
            </a:fld>
            <a:endParaRPr lang="en-US"/>
          </a:p>
        </p:txBody>
      </p:sp>
    </p:spTree>
    <p:extLst>
      <p:ext uri="{BB962C8B-B14F-4D97-AF65-F5344CB8AC3E}">
        <p14:creationId xmlns:p14="http://schemas.microsoft.com/office/powerpoint/2010/main" val="982339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4FCB73E-D900-4959-BCA7-7EBD700AA00E}"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C7D19-580B-4158-B46C-C2C4F64228D0}" type="slidenum">
              <a:rPr lang="en-US" smtClean="0"/>
              <a:t>‹N›</a:t>
            </a:fld>
            <a:endParaRPr lang="en-US"/>
          </a:p>
        </p:txBody>
      </p:sp>
    </p:spTree>
    <p:extLst>
      <p:ext uri="{BB962C8B-B14F-4D97-AF65-F5344CB8AC3E}">
        <p14:creationId xmlns:p14="http://schemas.microsoft.com/office/powerpoint/2010/main" val="1581850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4FCB73E-D900-4959-BCA7-7EBD700AA00E}"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C7D19-580B-4158-B46C-C2C4F64228D0}" type="slidenum">
              <a:rPr lang="en-US" smtClean="0"/>
              <a:t>‹N›</a:t>
            </a:fld>
            <a:endParaRPr lang="en-US"/>
          </a:p>
        </p:txBody>
      </p:sp>
    </p:spTree>
    <p:extLst>
      <p:ext uri="{BB962C8B-B14F-4D97-AF65-F5344CB8AC3E}">
        <p14:creationId xmlns:p14="http://schemas.microsoft.com/office/powerpoint/2010/main" val="270821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4FCB73E-D900-4959-BCA7-7EBD700AA00E}"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C7D19-580B-4158-B46C-C2C4F64228D0}" type="slidenum">
              <a:rPr lang="en-US" smtClean="0"/>
              <a:t>‹N›</a:t>
            </a:fld>
            <a:endParaRPr lang="en-US"/>
          </a:p>
        </p:txBody>
      </p:sp>
    </p:spTree>
    <p:extLst>
      <p:ext uri="{BB962C8B-B14F-4D97-AF65-F5344CB8AC3E}">
        <p14:creationId xmlns:p14="http://schemas.microsoft.com/office/powerpoint/2010/main" val="1268937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4FCB73E-D900-4959-BCA7-7EBD700AA00E}"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6C7D19-580B-4158-B46C-C2C4F64228D0}" type="slidenum">
              <a:rPr lang="en-US" smtClean="0"/>
              <a:t>‹N›</a:t>
            </a:fld>
            <a:endParaRPr lang="en-US"/>
          </a:p>
        </p:txBody>
      </p:sp>
    </p:spTree>
    <p:extLst>
      <p:ext uri="{BB962C8B-B14F-4D97-AF65-F5344CB8AC3E}">
        <p14:creationId xmlns:p14="http://schemas.microsoft.com/office/powerpoint/2010/main" val="2481954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4FCB73E-D900-4959-BCA7-7EBD700AA00E}"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C7D19-580B-4158-B46C-C2C4F64228D0}" type="slidenum">
              <a:rPr lang="en-US" smtClean="0"/>
              <a:t>‹N›</a:t>
            </a:fld>
            <a:endParaRPr lang="en-US"/>
          </a:p>
        </p:txBody>
      </p:sp>
    </p:spTree>
    <p:extLst>
      <p:ext uri="{BB962C8B-B14F-4D97-AF65-F5344CB8AC3E}">
        <p14:creationId xmlns:p14="http://schemas.microsoft.com/office/powerpoint/2010/main" val="1784126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4FCB73E-D900-4959-BCA7-7EBD700AA00E}" type="datetimeFigureOut">
              <a:rPr lang="en-US" smtClean="0"/>
              <a:t>9/11/2023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6C7D19-580B-4158-B46C-C2C4F64228D0}" type="slidenum">
              <a:rPr lang="en-US" smtClean="0"/>
              <a:t>‹N›</a:t>
            </a:fld>
            <a:endParaRPr lang="en-US"/>
          </a:p>
        </p:txBody>
      </p:sp>
    </p:spTree>
    <p:extLst>
      <p:ext uri="{BB962C8B-B14F-4D97-AF65-F5344CB8AC3E}">
        <p14:creationId xmlns:p14="http://schemas.microsoft.com/office/powerpoint/2010/main" val="391519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C4FCB73E-D900-4959-BCA7-7EBD700AA00E}" type="datetimeFigureOut">
              <a:rPr lang="en-US" smtClean="0"/>
              <a:t>9/11/2023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6C7D19-580B-4158-B46C-C2C4F64228D0}" type="slidenum">
              <a:rPr lang="en-US" smtClean="0"/>
              <a:t>‹N›</a:t>
            </a:fld>
            <a:endParaRPr lang="en-US"/>
          </a:p>
        </p:txBody>
      </p:sp>
    </p:spTree>
    <p:extLst>
      <p:ext uri="{BB962C8B-B14F-4D97-AF65-F5344CB8AC3E}">
        <p14:creationId xmlns:p14="http://schemas.microsoft.com/office/powerpoint/2010/main" val="1048901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CB73E-D900-4959-BCA7-7EBD700AA00E}" type="datetimeFigureOut">
              <a:rPr lang="en-US" smtClean="0"/>
              <a:t>9/11/2023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6C7D19-580B-4158-B46C-C2C4F64228D0}" type="slidenum">
              <a:rPr lang="en-US" smtClean="0"/>
              <a:t>‹N›</a:t>
            </a:fld>
            <a:endParaRPr lang="en-US"/>
          </a:p>
        </p:txBody>
      </p:sp>
    </p:spTree>
    <p:extLst>
      <p:ext uri="{BB962C8B-B14F-4D97-AF65-F5344CB8AC3E}">
        <p14:creationId xmlns:p14="http://schemas.microsoft.com/office/powerpoint/2010/main" val="3758577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4FCB73E-D900-4959-BCA7-7EBD700AA00E}"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C7D19-580B-4158-B46C-C2C4F64228D0}" type="slidenum">
              <a:rPr lang="en-US" smtClean="0"/>
              <a:t>‹N›</a:t>
            </a:fld>
            <a:endParaRPr lang="en-US"/>
          </a:p>
        </p:txBody>
      </p:sp>
    </p:spTree>
    <p:extLst>
      <p:ext uri="{BB962C8B-B14F-4D97-AF65-F5344CB8AC3E}">
        <p14:creationId xmlns:p14="http://schemas.microsoft.com/office/powerpoint/2010/main" val="143932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4FCB73E-D900-4959-BCA7-7EBD700AA00E}"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6C7D19-580B-4158-B46C-C2C4F64228D0}" type="slidenum">
              <a:rPr lang="en-US" smtClean="0"/>
              <a:t>‹N›</a:t>
            </a:fld>
            <a:endParaRPr lang="en-US"/>
          </a:p>
        </p:txBody>
      </p:sp>
    </p:spTree>
    <p:extLst>
      <p:ext uri="{BB962C8B-B14F-4D97-AF65-F5344CB8AC3E}">
        <p14:creationId xmlns:p14="http://schemas.microsoft.com/office/powerpoint/2010/main" val="3915260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833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4FCB73E-D900-4959-BCA7-7EBD700AA00E}" type="datetimeFigureOut">
              <a:rPr lang="en-US" smtClean="0"/>
              <a:t>9/11/2023</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26C7D19-580B-4158-B46C-C2C4F64228D0}" type="slidenum">
              <a:rPr lang="en-US" smtClean="0"/>
              <a:t>‹N›</a:t>
            </a:fld>
            <a:endParaRPr lang="en-US"/>
          </a:p>
        </p:txBody>
      </p:sp>
    </p:spTree>
    <p:extLst>
      <p:ext uri="{BB962C8B-B14F-4D97-AF65-F5344CB8AC3E}">
        <p14:creationId xmlns:p14="http://schemas.microsoft.com/office/powerpoint/2010/main" val="3230103563"/>
      </p:ext>
    </p:extLst>
  </p:cSld>
  <p:clrMap bg1="dk1" tx1="lt1" bg2="dk2" tx2="lt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 id="2147484229" r:id="rId12"/>
    <p:sldLayoutId id="2147484230" r:id="rId13"/>
    <p:sldLayoutId id="2147484231" r:id="rId14"/>
    <p:sldLayoutId id="2147484232" r:id="rId15"/>
    <p:sldLayoutId id="2147484233" r:id="rId16"/>
    <p:sldLayoutId id="2147484234"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 Id="rId5" Type="http://schemas.openxmlformats.org/officeDocument/2006/relationships/image" Target="../media/image110.png"/><Relationship Id="rId4" Type="http://schemas.openxmlformats.org/officeDocument/2006/relationships/customXml" Target="../ink/ink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package" Target="../embeddings/Microsoft_Excel_Worksheet.xlsx"/><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customXml" Target="../ink/ink2.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descr="Immagine che contiene barriera corallina, acqua, subacqueo, Organismo">
            <a:extLst>
              <a:ext uri="{FF2B5EF4-FFF2-40B4-BE49-F238E27FC236}">
                <a16:creationId xmlns:a16="http://schemas.microsoft.com/office/drawing/2014/main" id="{4643D37C-08EA-4985-9C60-E0CC3895B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4" y="821094"/>
            <a:ext cx="9778480" cy="4637315"/>
          </a:xfrm>
          <a:prstGeom prst="rect">
            <a:avLst/>
          </a:prstGeom>
        </p:spPr>
      </p:pic>
      <p:sp>
        <p:nvSpPr>
          <p:cNvPr id="3" name="Subtitle 2"/>
          <p:cNvSpPr>
            <a:spLocks noGrp="1"/>
          </p:cNvSpPr>
          <p:nvPr>
            <p:ph type="subTitle" idx="4294967295"/>
          </p:nvPr>
        </p:nvSpPr>
        <p:spPr>
          <a:xfrm>
            <a:off x="0" y="3556000"/>
            <a:ext cx="9144000" cy="1655763"/>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2" name="Rettangolo 11">
            <a:extLst>
              <a:ext uri="{FF2B5EF4-FFF2-40B4-BE49-F238E27FC236}">
                <a16:creationId xmlns:a16="http://schemas.microsoft.com/office/drawing/2014/main" id="{96788FA8-2600-3062-6235-286A9B31C79D}"/>
              </a:ext>
            </a:extLst>
          </p:cNvPr>
          <p:cNvSpPr/>
          <p:nvPr/>
        </p:nvSpPr>
        <p:spPr>
          <a:xfrm>
            <a:off x="1259634" y="3429001"/>
            <a:ext cx="3557463" cy="2029408"/>
          </a:xfrm>
          <a:prstGeom prst="rect">
            <a:avLst/>
          </a:prstGeom>
          <a:solidFill>
            <a:srgbClr val="2E769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sz="2800" dirty="0">
                <a:latin typeface="Abadi Extra Light" panose="020F0502020204030204" pitchFamily="34" charset="0"/>
                <a:ea typeface="Calibri Light" panose="020F0302020204030204" pitchFamily="34" charset="0"/>
                <a:cs typeface="Calibri Light" panose="020F0302020204030204" pitchFamily="34" charset="0"/>
              </a:rPr>
              <a:t>Sustainability and Environment</a:t>
            </a:r>
          </a:p>
          <a:p>
            <a:endParaRPr lang="en-US" dirty="0">
              <a:latin typeface="Calibri Light" panose="020F0302020204030204" pitchFamily="34" charset="0"/>
              <a:ea typeface="Calibri Light" panose="020F0302020204030204" pitchFamily="34" charset="0"/>
              <a:cs typeface="Calibri Light" panose="020F0302020204030204" pitchFamily="34" charset="0"/>
            </a:endParaRPr>
          </a:p>
          <a:p>
            <a:r>
              <a:rPr lang="en-US" dirty="0">
                <a:latin typeface="Calibri Light" panose="020F0302020204030204" pitchFamily="34" charset="0"/>
                <a:ea typeface="Calibri Light" panose="020F0302020204030204" pitchFamily="34" charset="0"/>
                <a:cs typeface="Calibri Light" panose="020F0302020204030204" pitchFamily="34" charset="0"/>
              </a:rPr>
              <a:t>         Gianfederico Guastalla</a:t>
            </a:r>
          </a:p>
        </p:txBody>
      </p:sp>
      <p:sp>
        <p:nvSpPr>
          <p:cNvPr id="16" name="CasellaDiTesto 15">
            <a:extLst>
              <a:ext uri="{FF2B5EF4-FFF2-40B4-BE49-F238E27FC236}">
                <a16:creationId xmlns:a16="http://schemas.microsoft.com/office/drawing/2014/main" id="{0413BB62-0661-14E1-EB47-8A6D910C1F6F}"/>
              </a:ext>
            </a:extLst>
          </p:cNvPr>
          <p:cNvSpPr txBox="1"/>
          <p:nvPr/>
        </p:nvSpPr>
        <p:spPr>
          <a:xfrm>
            <a:off x="3048755" y="3246597"/>
            <a:ext cx="6097508" cy="369332"/>
          </a:xfrm>
          <a:prstGeom prst="rect">
            <a:avLst/>
          </a:prstGeom>
          <a:noFill/>
        </p:spPr>
        <p:txBody>
          <a:bodyPr wrap="square">
            <a:spAutoFit/>
          </a:bodyPr>
          <a:lstStyle/>
          <a:p>
            <a:endParaRPr lang="it-CH" dirty="0"/>
          </a:p>
        </p:txBody>
      </p:sp>
    </p:spTree>
    <p:extLst>
      <p:ext uri="{BB962C8B-B14F-4D97-AF65-F5344CB8AC3E}">
        <p14:creationId xmlns:p14="http://schemas.microsoft.com/office/powerpoint/2010/main" val="2941987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8815" y="5686129"/>
            <a:ext cx="9623477" cy="462967"/>
          </a:xfrm>
        </p:spPr>
        <p:txBody>
          <a:bodyPr>
            <a:normAutofit/>
          </a:bodyPr>
          <a:lstStyle/>
          <a:p>
            <a:pPr>
              <a:lnSpc>
                <a:spcPct val="90000"/>
              </a:lnSpc>
            </a:pPr>
            <a:endParaRPr lang="en-US"/>
          </a:p>
          <a:p>
            <a:pPr>
              <a:lnSpc>
                <a:spcPct val="90000"/>
              </a:lnSpc>
            </a:pPr>
            <a:endParaRPr lang="en-US"/>
          </a:p>
          <a:p>
            <a:pPr>
              <a:lnSpc>
                <a:spcPct val="90000"/>
              </a:lnSpc>
            </a:pPr>
            <a:endParaRPr lang="en-US"/>
          </a:p>
          <a:p>
            <a:pPr>
              <a:lnSpc>
                <a:spcPct val="90000"/>
              </a:lnSpc>
            </a:pPr>
            <a:endParaRPr lang="en-US"/>
          </a:p>
          <a:p>
            <a:pPr>
              <a:lnSpc>
                <a:spcPct val="90000"/>
              </a:lnSpc>
            </a:pPr>
            <a:endParaRPr lang="en-US"/>
          </a:p>
          <a:p>
            <a:pPr>
              <a:lnSpc>
                <a:spcPct val="90000"/>
              </a:lnSpc>
            </a:pPr>
            <a:endParaRPr lang="en-US"/>
          </a:p>
          <a:p>
            <a:pPr>
              <a:lnSpc>
                <a:spcPct val="90000"/>
              </a:lnSpc>
            </a:pPr>
            <a:endParaRPr lang="en-US"/>
          </a:p>
          <a:p>
            <a:pPr>
              <a:lnSpc>
                <a:spcPct val="90000"/>
              </a:lnSpc>
            </a:pPr>
            <a:endParaRPr lang="en-US"/>
          </a:p>
          <a:p>
            <a:pPr>
              <a:lnSpc>
                <a:spcPct val="90000"/>
              </a:lnSpc>
            </a:pPr>
            <a:endParaRPr lang="en-US"/>
          </a:p>
          <a:p>
            <a:pPr>
              <a:lnSpc>
                <a:spcPct val="90000"/>
              </a:lnSpc>
            </a:pPr>
            <a:endParaRPr lang="en-US"/>
          </a:p>
          <a:p>
            <a:pPr>
              <a:lnSpc>
                <a:spcPct val="90000"/>
              </a:lnSpc>
            </a:pPr>
            <a:endParaRPr lang="en-US"/>
          </a:p>
          <a:p>
            <a:pPr>
              <a:lnSpc>
                <a:spcPct val="90000"/>
              </a:lnSpc>
            </a:pPr>
            <a:endParaRPr lang="en-US"/>
          </a:p>
        </p:txBody>
      </p:sp>
      <p:pic>
        <p:nvPicPr>
          <p:cNvPr id="7" name="Immagine 6" descr="Immagine che contiene barriera corallina, subacqueo, Organismo, acqua&#10;&#10;Descrizione generata automaticamente">
            <a:extLst>
              <a:ext uri="{FF2B5EF4-FFF2-40B4-BE49-F238E27FC236}">
                <a16:creationId xmlns:a16="http://schemas.microsoft.com/office/drawing/2014/main" id="{EDF615BF-C739-5AC7-48A0-70B1D4305C33}"/>
              </a:ext>
            </a:extLst>
          </p:cNvPr>
          <p:cNvPicPr>
            <a:picLocks noChangeAspect="1"/>
          </p:cNvPicPr>
          <p:nvPr/>
        </p:nvPicPr>
        <p:blipFill rotWithShape="1">
          <a:blip r:embed="rId2">
            <a:extLst>
              <a:ext uri="{28A0092B-C50C-407E-A947-70E740481C1C}">
                <a14:useLocalDpi xmlns:a14="http://schemas.microsoft.com/office/drawing/2010/main" val="0"/>
              </a:ext>
            </a:extLst>
          </a:blip>
          <a:srcRect t="11963" r="-3" b="-3"/>
          <a:stretch/>
        </p:blipFill>
        <p:spPr>
          <a:xfrm>
            <a:off x="907362" y="1533097"/>
            <a:ext cx="5582963" cy="3280831"/>
          </a:xfrm>
          <a:custGeom>
            <a:avLst/>
            <a:gdLst/>
            <a:ahLst/>
            <a:cxnLst/>
            <a:rect l="l" t="t" r="r" b="b"/>
            <a:pathLst>
              <a:path w="5582963" h="3280831">
                <a:moveTo>
                  <a:pt x="402071" y="0"/>
                </a:moveTo>
                <a:lnTo>
                  <a:pt x="5582963" y="0"/>
                </a:lnTo>
                <a:lnTo>
                  <a:pt x="5582963" y="3280831"/>
                </a:lnTo>
                <a:lnTo>
                  <a:pt x="0" y="3280831"/>
                </a:lnTo>
                <a:lnTo>
                  <a:pt x="0" y="402071"/>
                </a:lnTo>
                <a:close/>
              </a:path>
            </a:pathLst>
          </a:custGeom>
        </p:spPr>
      </p:pic>
      <p:pic>
        <p:nvPicPr>
          <p:cNvPr id="9" name="Immagine 8" descr="Immagine che contiene acqua, natura, subacqueo, Organismo">
            <a:extLst>
              <a:ext uri="{FF2B5EF4-FFF2-40B4-BE49-F238E27FC236}">
                <a16:creationId xmlns:a16="http://schemas.microsoft.com/office/drawing/2014/main" id="{D7230DB4-ABC9-1777-0CBF-8D7C9A3C9E74}"/>
              </a:ext>
            </a:extLst>
          </p:cNvPr>
          <p:cNvPicPr>
            <a:picLocks noChangeAspect="1"/>
          </p:cNvPicPr>
          <p:nvPr/>
        </p:nvPicPr>
        <p:blipFill rotWithShape="1">
          <a:blip r:embed="rId3">
            <a:extLst>
              <a:ext uri="{28A0092B-C50C-407E-A947-70E740481C1C}">
                <a14:useLocalDpi xmlns:a14="http://schemas.microsoft.com/office/drawing/2010/main" val="0"/>
              </a:ext>
            </a:extLst>
          </a:blip>
          <a:srcRect l="16037" r="2484" b="-1"/>
          <a:stretch/>
        </p:blipFill>
        <p:spPr>
          <a:xfrm>
            <a:off x="6894146" y="1533097"/>
            <a:ext cx="4390491" cy="3280831"/>
          </a:xfrm>
          <a:custGeom>
            <a:avLst/>
            <a:gdLst/>
            <a:ahLst/>
            <a:cxnLst/>
            <a:rect l="l" t="t" r="r" b="b"/>
            <a:pathLst>
              <a:path w="3557016" h="3280831">
                <a:moveTo>
                  <a:pt x="0" y="0"/>
                </a:moveTo>
                <a:lnTo>
                  <a:pt x="3557016" y="0"/>
                </a:lnTo>
                <a:lnTo>
                  <a:pt x="3557016" y="2876895"/>
                </a:lnTo>
                <a:lnTo>
                  <a:pt x="3153080" y="3280831"/>
                </a:lnTo>
                <a:lnTo>
                  <a:pt x="0" y="3280831"/>
                </a:lnTo>
                <a:close/>
              </a:path>
            </a:pathLst>
          </a:custGeom>
        </p:spPr>
      </p:pic>
      <mc:AlternateContent xmlns:mc="http://schemas.openxmlformats.org/markup-compatibility/2006" xmlns:p14="http://schemas.microsoft.com/office/powerpoint/2010/main">
        <mc:Choice Requires="p14">
          <p:contentPart p14:bwMode="auto" r:id="rId4">
            <p14:nvContentPartPr>
              <p14:cNvPr id="2" name="Input penna 1">
                <a:extLst>
                  <a:ext uri="{FF2B5EF4-FFF2-40B4-BE49-F238E27FC236}">
                    <a16:creationId xmlns:a16="http://schemas.microsoft.com/office/drawing/2014/main" id="{7EAD661A-4829-8FB0-8EAE-41032677DB31}"/>
                  </a:ext>
                </a:extLst>
              </p14:cNvPr>
              <p14:cNvContentPartPr/>
              <p14:nvPr/>
            </p14:nvContentPartPr>
            <p14:xfrm>
              <a:off x="4454237" y="3349782"/>
              <a:ext cx="360" cy="360"/>
            </p14:xfrm>
          </p:contentPart>
        </mc:Choice>
        <mc:Fallback xmlns="">
          <p:pic>
            <p:nvPicPr>
              <p:cNvPr id="2" name="Input penna 1">
                <a:extLst>
                  <a:ext uri="{FF2B5EF4-FFF2-40B4-BE49-F238E27FC236}">
                    <a16:creationId xmlns:a16="http://schemas.microsoft.com/office/drawing/2014/main" id="{7EAD661A-4829-8FB0-8EAE-41032677DB31}"/>
                  </a:ext>
                </a:extLst>
              </p:cNvPr>
              <p:cNvPicPr/>
              <p:nvPr/>
            </p:nvPicPr>
            <p:blipFill>
              <a:blip r:embed="rId5"/>
              <a:stretch>
                <a:fillRect/>
              </a:stretch>
            </p:blipFill>
            <p:spPr>
              <a:xfrm>
                <a:off x="4448117" y="3343662"/>
                <a:ext cx="12600" cy="12600"/>
              </a:xfrm>
              <a:prstGeom prst="rect">
                <a:avLst/>
              </a:prstGeom>
            </p:spPr>
          </p:pic>
        </mc:Fallback>
      </mc:AlternateContent>
    </p:spTree>
    <p:extLst>
      <p:ext uri="{BB962C8B-B14F-4D97-AF65-F5344CB8AC3E}">
        <p14:creationId xmlns:p14="http://schemas.microsoft.com/office/powerpoint/2010/main" val="80034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500"/>
                                  </p:stCondLst>
                                  <p:endCondLst>
                                    <p:cond evt="begin" delay="0">
                                      <p:tn val="5"/>
                                    </p:cond>
                                  </p:end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741733" y="3249608"/>
            <a:ext cx="3165239" cy="678666"/>
          </a:xfrm>
        </p:spPr>
        <p:txBody>
          <a:bodyPr>
            <a:normAutofit/>
          </a:bodyPr>
          <a:lstStyle/>
          <a:p>
            <a:endParaRPr lang="en-US" sz="1800">
              <a:solidFill>
                <a:schemeClr val="tx2"/>
              </a:solidFill>
            </a:endParaRPr>
          </a:p>
          <a:p>
            <a:endParaRPr lang="en-US" sz="1800">
              <a:solidFill>
                <a:schemeClr val="tx2"/>
              </a:solidFill>
            </a:endParaRPr>
          </a:p>
          <a:p>
            <a:endParaRPr lang="en-US" sz="1800">
              <a:solidFill>
                <a:schemeClr val="tx2"/>
              </a:solidFill>
            </a:endParaRPr>
          </a:p>
          <a:p>
            <a:endParaRPr lang="en-US" sz="1800">
              <a:solidFill>
                <a:schemeClr val="tx2"/>
              </a:solidFill>
            </a:endParaRPr>
          </a:p>
          <a:p>
            <a:endParaRPr lang="en-US" sz="1800">
              <a:solidFill>
                <a:schemeClr val="tx2"/>
              </a:solidFill>
            </a:endParaRPr>
          </a:p>
          <a:p>
            <a:endParaRPr lang="en-US" sz="1800">
              <a:solidFill>
                <a:schemeClr val="tx2"/>
              </a:solidFill>
            </a:endParaRPr>
          </a:p>
          <a:p>
            <a:endParaRPr lang="en-US" sz="1800">
              <a:solidFill>
                <a:schemeClr val="tx2"/>
              </a:solidFill>
            </a:endParaRPr>
          </a:p>
          <a:p>
            <a:endParaRPr lang="en-US" sz="1800">
              <a:solidFill>
                <a:schemeClr val="tx2"/>
              </a:solidFill>
            </a:endParaRPr>
          </a:p>
          <a:p>
            <a:endParaRPr lang="en-US" sz="1800">
              <a:solidFill>
                <a:schemeClr val="tx2"/>
              </a:solidFill>
            </a:endParaRPr>
          </a:p>
          <a:p>
            <a:endParaRPr lang="en-US" sz="1800">
              <a:solidFill>
                <a:schemeClr val="tx2"/>
              </a:solidFill>
            </a:endParaRPr>
          </a:p>
          <a:p>
            <a:endParaRPr lang="en-US" sz="1800">
              <a:solidFill>
                <a:schemeClr val="tx2"/>
              </a:solidFill>
            </a:endParaRPr>
          </a:p>
          <a:p>
            <a:endParaRPr lang="en-US" sz="1800">
              <a:solidFill>
                <a:schemeClr val="tx2"/>
              </a:solidFill>
            </a:endParaRPr>
          </a:p>
        </p:txBody>
      </p:sp>
      <p:pic>
        <p:nvPicPr>
          <p:cNvPr id="11" name="Immagine 10" descr="Immagine che contiene acqua, barriera corallina, subacqueo, immersione">
            <a:extLst>
              <a:ext uri="{FF2B5EF4-FFF2-40B4-BE49-F238E27FC236}">
                <a16:creationId xmlns:a16="http://schemas.microsoft.com/office/drawing/2014/main" id="{C5795A65-A10B-85D9-90AE-C2A16F4451E7}"/>
              </a:ext>
            </a:extLst>
          </p:cNvPr>
          <p:cNvPicPr>
            <a:picLocks noChangeAspect="1"/>
          </p:cNvPicPr>
          <p:nvPr/>
        </p:nvPicPr>
        <p:blipFill rotWithShape="1">
          <a:blip r:embed="rId2">
            <a:extLst>
              <a:ext uri="{28A0092B-C50C-407E-A947-70E740481C1C}">
                <a14:useLocalDpi xmlns:a14="http://schemas.microsoft.com/office/drawing/2010/main" val="0"/>
              </a:ext>
            </a:extLst>
          </a:blip>
          <a:srcRect l="16532" r="9710" b="2"/>
          <a:stretch/>
        </p:blipFill>
        <p:spPr>
          <a:xfrm>
            <a:off x="20" y="-10137"/>
            <a:ext cx="4647927" cy="4206240"/>
          </a:xfrm>
          <a:prstGeom prst="rect">
            <a:avLst/>
          </a:prstGeom>
        </p:spPr>
      </p:pic>
      <p:pic>
        <p:nvPicPr>
          <p:cNvPr id="13" name="Immagine 12" descr="Immagine che contiene acqua, subacqueo, corallo, Organismo&#10;&#10;Descrizione generata automaticamente">
            <a:extLst>
              <a:ext uri="{FF2B5EF4-FFF2-40B4-BE49-F238E27FC236}">
                <a16:creationId xmlns:a16="http://schemas.microsoft.com/office/drawing/2014/main" id="{60A72029-D557-E1BD-C21E-5E5C569A5D17}"/>
              </a:ext>
            </a:extLst>
          </p:cNvPr>
          <p:cNvPicPr>
            <a:picLocks noChangeAspect="1"/>
          </p:cNvPicPr>
          <p:nvPr/>
        </p:nvPicPr>
        <p:blipFill rotWithShape="1">
          <a:blip r:embed="rId3">
            <a:extLst>
              <a:ext uri="{28A0092B-C50C-407E-A947-70E740481C1C}">
                <a14:useLocalDpi xmlns:a14="http://schemas.microsoft.com/office/drawing/2010/main" val="0"/>
              </a:ext>
            </a:extLst>
          </a:blip>
          <a:srcRect l="15180" r="7232" b="-2"/>
          <a:stretch/>
        </p:blipFill>
        <p:spPr>
          <a:xfrm>
            <a:off x="20" y="4206241"/>
            <a:ext cx="2743180" cy="2651761"/>
          </a:xfrm>
          <a:prstGeom prst="rect">
            <a:avLst/>
          </a:prstGeom>
        </p:spPr>
      </p:pic>
      <p:pic>
        <p:nvPicPr>
          <p:cNvPr id="7" name="Immagine 6" descr="Immagine che contiene subacqueo, acqua, immersione, corallo">
            <a:extLst>
              <a:ext uri="{FF2B5EF4-FFF2-40B4-BE49-F238E27FC236}">
                <a16:creationId xmlns:a16="http://schemas.microsoft.com/office/drawing/2014/main" id="{465A6F90-5E3E-1D98-3548-98E6A60557C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295" r="42953" b="-3"/>
          <a:stretch/>
        </p:blipFill>
        <p:spPr>
          <a:xfrm>
            <a:off x="2743200" y="4205523"/>
            <a:ext cx="1904747" cy="2662613"/>
          </a:xfrm>
          <a:prstGeom prst="rect">
            <a:avLst/>
          </a:prstGeom>
        </p:spPr>
      </p:pic>
      <p:pic>
        <p:nvPicPr>
          <p:cNvPr id="9" name="Immagine 8" descr="Immagine che contiene acqua, barriera corallina, subacqueo, Organismo&#10;&#10;Descrizione generata automaticamente">
            <a:extLst>
              <a:ext uri="{FF2B5EF4-FFF2-40B4-BE49-F238E27FC236}">
                <a16:creationId xmlns:a16="http://schemas.microsoft.com/office/drawing/2014/main" id="{75122E5F-7039-38FD-0D35-BCCF92A3EFA8}"/>
              </a:ext>
            </a:extLst>
          </p:cNvPr>
          <p:cNvPicPr>
            <a:picLocks noChangeAspect="1"/>
          </p:cNvPicPr>
          <p:nvPr/>
        </p:nvPicPr>
        <p:blipFill rotWithShape="1">
          <a:blip r:embed="rId5">
            <a:extLst>
              <a:ext uri="{28A0092B-C50C-407E-A947-70E740481C1C}">
                <a14:useLocalDpi xmlns:a14="http://schemas.microsoft.com/office/drawing/2010/main" val="0"/>
              </a:ext>
            </a:extLst>
          </a:blip>
          <a:srcRect l="12190" r="14545" b="-1"/>
          <a:stretch/>
        </p:blipFill>
        <p:spPr>
          <a:xfrm>
            <a:off x="4647947" y="-20275"/>
            <a:ext cx="7537703" cy="6868134"/>
          </a:xfrm>
          <a:prstGeom prst="rect">
            <a:avLst/>
          </a:prstGeom>
        </p:spPr>
      </p:pic>
    </p:spTree>
    <p:extLst>
      <p:ext uri="{BB962C8B-B14F-4D97-AF65-F5344CB8AC3E}">
        <p14:creationId xmlns:p14="http://schemas.microsoft.com/office/powerpoint/2010/main" val="242762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500"/>
                                  </p:stCondLst>
                                  <p:endCondLst>
                                    <p:cond evt="begin" delay="0">
                                      <p:tn val="5"/>
                                    </p:cond>
                                  </p:end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acqua, acquario, nuotare, subacqueo&#10;&#10;Descrizione generata automaticamente">
            <a:extLst>
              <a:ext uri="{FF2B5EF4-FFF2-40B4-BE49-F238E27FC236}">
                <a16:creationId xmlns:a16="http://schemas.microsoft.com/office/drawing/2014/main" id="{62631DCB-05B4-BEC8-6993-699E28903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248523" cy="6858000"/>
          </a:xfrm>
          <a:prstGeom prst="rect">
            <a:avLst/>
          </a:prstGeom>
        </p:spPr>
      </p:pic>
      <p:sp>
        <p:nvSpPr>
          <p:cNvPr id="2" name="Rettangolo 1">
            <a:extLst>
              <a:ext uri="{FF2B5EF4-FFF2-40B4-BE49-F238E27FC236}">
                <a16:creationId xmlns:a16="http://schemas.microsoft.com/office/drawing/2014/main" id="{4DACEC82-8EE7-D5ED-884A-EC5C370A3CEC}"/>
              </a:ext>
            </a:extLst>
          </p:cNvPr>
          <p:cNvSpPr/>
          <p:nvPr/>
        </p:nvSpPr>
        <p:spPr>
          <a:xfrm>
            <a:off x="4662535" y="4968023"/>
            <a:ext cx="5585988" cy="1874067"/>
          </a:xfrm>
          <a:prstGeom prst="rect">
            <a:avLst/>
          </a:prstGeom>
          <a:solidFill>
            <a:srgbClr val="2E769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CH"/>
          </a:p>
        </p:txBody>
      </p:sp>
      <p:sp>
        <p:nvSpPr>
          <p:cNvPr id="3" name="Subtitle 2"/>
          <p:cNvSpPr>
            <a:spLocks noGrp="1"/>
          </p:cNvSpPr>
          <p:nvPr>
            <p:ph type="subTitle" idx="1"/>
          </p:nvPr>
        </p:nvSpPr>
        <p:spPr>
          <a:xfrm>
            <a:off x="1524000" y="1506071"/>
            <a:ext cx="9144000" cy="3509682"/>
          </a:xfrm>
        </p:spPr>
        <p:txBody>
          <a:bodyPr>
            <a:normAutofit/>
          </a:bodyPr>
          <a:lstStyle/>
          <a:p>
            <a:pPr>
              <a:lnSpc>
                <a:spcPct val="100000"/>
              </a:lnSpc>
            </a:pPr>
            <a:endParaRPr lang="en-US"/>
          </a:p>
          <a:p>
            <a:pPr>
              <a:lnSpc>
                <a:spcPct val="100000"/>
              </a:lnSpc>
            </a:pPr>
            <a:endParaRPr lang="en-US"/>
          </a:p>
          <a:p>
            <a:pPr>
              <a:lnSpc>
                <a:spcPct val="100000"/>
              </a:lnSpc>
            </a:pPr>
            <a:endParaRPr lang="en-US"/>
          </a:p>
          <a:p>
            <a:pPr>
              <a:lnSpc>
                <a:spcPct val="100000"/>
              </a:lnSpc>
            </a:pPr>
            <a:endParaRPr lang="en-US"/>
          </a:p>
          <a:p>
            <a:pPr>
              <a:lnSpc>
                <a:spcPct val="100000"/>
              </a:lnSpc>
            </a:pPr>
            <a:endParaRPr lang="en-US"/>
          </a:p>
          <a:p>
            <a:pPr>
              <a:lnSpc>
                <a:spcPct val="100000"/>
              </a:lnSpc>
            </a:pPr>
            <a:endParaRPr lang="en-US"/>
          </a:p>
          <a:p>
            <a:pPr>
              <a:lnSpc>
                <a:spcPct val="100000"/>
              </a:lnSpc>
            </a:pPr>
            <a:endParaRPr lang="en-US"/>
          </a:p>
          <a:p>
            <a:pPr>
              <a:lnSpc>
                <a:spcPct val="100000"/>
              </a:lnSpc>
            </a:pPr>
            <a:endParaRPr lang="en-US"/>
          </a:p>
          <a:p>
            <a:pPr>
              <a:lnSpc>
                <a:spcPct val="100000"/>
              </a:lnSpc>
            </a:pPr>
            <a:endParaRPr lang="en-US"/>
          </a:p>
          <a:p>
            <a:pPr>
              <a:lnSpc>
                <a:spcPct val="100000"/>
              </a:lnSpc>
            </a:pPr>
            <a:endParaRPr lang="en-US"/>
          </a:p>
          <a:p>
            <a:pPr>
              <a:lnSpc>
                <a:spcPct val="100000"/>
              </a:lnSpc>
            </a:pPr>
            <a:endParaRPr lang="en-US"/>
          </a:p>
          <a:p>
            <a:pPr>
              <a:lnSpc>
                <a:spcPct val="100000"/>
              </a:lnSpc>
            </a:pPr>
            <a:endParaRPr lang="en-US" dirty="0"/>
          </a:p>
        </p:txBody>
      </p:sp>
      <p:sp>
        <p:nvSpPr>
          <p:cNvPr id="6" name="CasellaDiTesto 5">
            <a:extLst>
              <a:ext uri="{FF2B5EF4-FFF2-40B4-BE49-F238E27FC236}">
                <a16:creationId xmlns:a16="http://schemas.microsoft.com/office/drawing/2014/main" id="{B4273051-1149-2002-7816-248DD049E00A}"/>
              </a:ext>
            </a:extLst>
          </p:cNvPr>
          <p:cNvSpPr txBox="1"/>
          <p:nvPr/>
        </p:nvSpPr>
        <p:spPr>
          <a:xfrm>
            <a:off x="5042779" y="5351929"/>
            <a:ext cx="4952245" cy="1554272"/>
          </a:xfrm>
          <a:prstGeom prst="rect">
            <a:avLst/>
          </a:prstGeom>
          <a:noFill/>
        </p:spPr>
        <p:txBody>
          <a:bodyPr wrap="square">
            <a:spAutoFit/>
          </a:bodyPr>
          <a:lstStyle/>
          <a:p>
            <a:r>
              <a:rPr kumimoji="0" lang="en-US" sz="1900" b="0" i="0" u="none" strike="noStrike" kern="1200" cap="none" spc="0" normalizeH="0" baseline="0" noProof="0" dirty="0">
                <a:ln>
                  <a:noFill/>
                </a:ln>
                <a:solidFill>
                  <a:prstClr val="white"/>
                </a:solidFill>
                <a:effectLst/>
                <a:uLnTx/>
                <a:uFillTx/>
                <a:latin typeface="Abadi Extra Light" panose="020B0204020104020204" pitchFamily="34" charset="0"/>
              </a:rPr>
              <a:t>Fishing nets, cables, lines, which are made of plastic material, are the main target of our removal and disposal. Together with our partners we could give a real contribution to reducing </a:t>
            </a:r>
            <a:r>
              <a:rPr kumimoji="0" lang="en-US" sz="1900" b="0" i="0" u="none" strike="noStrike" kern="1200" cap="none" spc="0" normalizeH="0" baseline="0" noProof="0">
                <a:ln>
                  <a:noFill/>
                </a:ln>
                <a:solidFill>
                  <a:prstClr val="white"/>
                </a:solidFill>
                <a:effectLst/>
                <a:uLnTx/>
                <a:uFillTx/>
                <a:latin typeface="Abadi Extra Light" panose="020B0204020104020204" pitchFamily="34" charset="0"/>
              </a:rPr>
              <a:t>plastic in the </a:t>
            </a:r>
            <a:r>
              <a:rPr kumimoji="0" lang="en-US" sz="1900" b="0" i="0" u="none" strike="noStrike" kern="1200" cap="none" spc="0" normalizeH="0" baseline="0" noProof="0" dirty="0">
                <a:ln>
                  <a:noFill/>
                </a:ln>
                <a:solidFill>
                  <a:prstClr val="white"/>
                </a:solidFill>
                <a:effectLst/>
                <a:uLnTx/>
                <a:uFillTx/>
                <a:latin typeface="Abadi Extra Light" panose="020B0204020104020204" pitchFamily="34" charset="0"/>
              </a:rPr>
              <a:t>seas.</a:t>
            </a:r>
            <a:endParaRPr lang="it-CH" sz="1900" dirty="0">
              <a:latin typeface="Abadi Extra Light" panose="020B0204020104020204" pitchFamily="34" charset="0"/>
            </a:endParaRPr>
          </a:p>
        </p:txBody>
      </p:sp>
      <p:sp>
        <p:nvSpPr>
          <p:cNvPr id="7" name="CasellaDiTesto 6">
            <a:extLst>
              <a:ext uri="{FF2B5EF4-FFF2-40B4-BE49-F238E27FC236}">
                <a16:creationId xmlns:a16="http://schemas.microsoft.com/office/drawing/2014/main" id="{DD12761D-3242-F9E7-0204-3A924D9DDC91}"/>
              </a:ext>
            </a:extLst>
          </p:cNvPr>
          <p:cNvSpPr txBox="1"/>
          <p:nvPr/>
        </p:nvSpPr>
        <p:spPr>
          <a:xfrm rot="5400000">
            <a:off x="10004079" y="3278694"/>
            <a:ext cx="2670772" cy="707886"/>
          </a:xfrm>
          <a:prstGeom prst="rect">
            <a:avLst/>
          </a:prstGeom>
          <a:noFill/>
        </p:spPr>
        <p:txBody>
          <a:bodyPr wrap="square" rtlCol="0">
            <a:spAutoFit/>
          </a:bodyPr>
          <a:lstStyle/>
          <a:p>
            <a:r>
              <a:rPr lang="it-CH" sz="4000" dirty="0" err="1">
                <a:latin typeface="Abadi Extra Light" panose="020B0204020104020204" pitchFamily="34" charset="0"/>
              </a:rPr>
              <a:t>Conclusion</a:t>
            </a:r>
            <a:endParaRPr lang="it-CH" sz="4000" dirty="0">
              <a:latin typeface="Abadi Extra Light" panose="020B0204020104020204" pitchFamily="34" charset="0"/>
            </a:endParaRPr>
          </a:p>
        </p:txBody>
      </p:sp>
    </p:spTree>
    <p:extLst>
      <p:ext uri="{BB962C8B-B14F-4D97-AF65-F5344CB8AC3E}">
        <p14:creationId xmlns:p14="http://schemas.microsoft.com/office/powerpoint/2010/main" val="3086352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descr="Immagine che contiene acqua, barriera corallina, immersione, subacqueo">
            <a:extLst>
              <a:ext uri="{FF2B5EF4-FFF2-40B4-BE49-F238E27FC236}">
                <a16:creationId xmlns:a16="http://schemas.microsoft.com/office/drawing/2014/main" id="{C2B7898B-7474-2474-4BD1-9594A8B1D7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798"/>
            <a:ext cx="12309693" cy="6800864"/>
          </a:xfrm>
          <a:prstGeom prst="rect">
            <a:avLst/>
          </a:prstGeom>
        </p:spPr>
      </p:pic>
      <p:sp>
        <p:nvSpPr>
          <p:cNvPr id="5" name="Rettangolo 4">
            <a:extLst>
              <a:ext uri="{FF2B5EF4-FFF2-40B4-BE49-F238E27FC236}">
                <a16:creationId xmlns:a16="http://schemas.microsoft.com/office/drawing/2014/main" id="{896DE257-350A-0118-E464-CBB8F9937E06}"/>
              </a:ext>
            </a:extLst>
          </p:cNvPr>
          <p:cNvSpPr/>
          <p:nvPr/>
        </p:nvSpPr>
        <p:spPr>
          <a:xfrm>
            <a:off x="0" y="-24715"/>
            <a:ext cx="6391747" cy="1149790"/>
          </a:xfrm>
          <a:prstGeom prst="rect">
            <a:avLst/>
          </a:prstGeom>
          <a:solidFill>
            <a:srgbClr val="2E769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CH"/>
          </a:p>
        </p:txBody>
      </p:sp>
      <p:sp>
        <p:nvSpPr>
          <p:cNvPr id="4" name="CasellaDiTesto 3">
            <a:extLst>
              <a:ext uri="{FF2B5EF4-FFF2-40B4-BE49-F238E27FC236}">
                <a16:creationId xmlns:a16="http://schemas.microsoft.com/office/drawing/2014/main" id="{9679C0C7-AB5E-7E17-E287-DA5C329427CE}"/>
              </a:ext>
            </a:extLst>
          </p:cNvPr>
          <p:cNvSpPr txBox="1"/>
          <p:nvPr/>
        </p:nvSpPr>
        <p:spPr>
          <a:xfrm>
            <a:off x="533261" y="281345"/>
            <a:ext cx="5325223" cy="400110"/>
          </a:xfrm>
          <a:prstGeom prst="rect">
            <a:avLst/>
          </a:prstGeom>
          <a:noFill/>
        </p:spPr>
        <p:txBody>
          <a:bodyPr wrap="square" rtlCol="0">
            <a:spAutoFit/>
          </a:bodyPr>
          <a:lstStyle/>
          <a:p>
            <a:pPr algn="ctr"/>
            <a:r>
              <a:rPr lang="en-US" sz="2000" dirty="0">
                <a:latin typeface="Abadi Extra Light" panose="020B0204020104020204" pitchFamily="34" charset="0"/>
              </a:rPr>
              <a:t>TYPE OF VESSEL &amp; ROV PLANNED TO ACQUIRE</a:t>
            </a:r>
            <a:endParaRPr lang="it-CH" sz="2000" dirty="0">
              <a:latin typeface="Abadi Extra Light" panose="020B0204020104020204" pitchFamily="34" charset="0"/>
            </a:endParaRPr>
          </a:p>
        </p:txBody>
      </p:sp>
      <p:pic>
        <p:nvPicPr>
          <p:cNvPr id="6" name="Immagine 5" descr="Immagine che contiene trasporto, natante, cielo, aria aperta">
            <a:extLst>
              <a:ext uri="{FF2B5EF4-FFF2-40B4-BE49-F238E27FC236}">
                <a16:creationId xmlns:a16="http://schemas.microsoft.com/office/drawing/2014/main" id="{0CC3D669-36B8-EBD4-2864-4EAEB3817B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898" y="1850031"/>
            <a:ext cx="4708695" cy="3664420"/>
          </a:xfrm>
          <a:prstGeom prst="rect">
            <a:avLst/>
          </a:prstGeom>
        </p:spPr>
      </p:pic>
      <p:pic>
        <p:nvPicPr>
          <p:cNvPr id="8" name="Immagine 7" descr="Immagine che contiene subacqueo, immersione">
            <a:extLst>
              <a:ext uri="{FF2B5EF4-FFF2-40B4-BE49-F238E27FC236}">
                <a16:creationId xmlns:a16="http://schemas.microsoft.com/office/drawing/2014/main" id="{1058255D-523A-C3A4-D8E6-9400DD68B3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7948" y="2992037"/>
            <a:ext cx="4418154" cy="3664420"/>
          </a:xfrm>
          <a:prstGeom prst="rect">
            <a:avLst/>
          </a:prstGeom>
        </p:spPr>
      </p:pic>
      <p:pic>
        <p:nvPicPr>
          <p:cNvPr id="3" name="Immagine 2" descr="Immagine che contiene trasporto, aeromobile, aviazione, pialla/aereo&#10;&#10;Descrizione generata automaticamente">
            <a:extLst>
              <a:ext uri="{FF2B5EF4-FFF2-40B4-BE49-F238E27FC236}">
                <a16:creationId xmlns:a16="http://schemas.microsoft.com/office/drawing/2014/main" id="{0AEA94C8-B64F-4D06-6459-261163CFFD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7948" y="201543"/>
            <a:ext cx="3570145" cy="2442467"/>
          </a:xfrm>
          <a:prstGeom prst="rect">
            <a:avLst/>
          </a:prstGeom>
        </p:spPr>
      </p:pic>
    </p:spTree>
    <p:extLst>
      <p:ext uri="{BB962C8B-B14F-4D97-AF65-F5344CB8AC3E}">
        <p14:creationId xmlns:p14="http://schemas.microsoft.com/office/powerpoint/2010/main" val="2299733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DD156B3-8864-AFA7-5194-0B185784333C}"/>
              </a:ext>
            </a:extLst>
          </p:cNvPr>
          <p:cNvSpPr txBox="1"/>
          <p:nvPr/>
        </p:nvSpPr>
        <p:spPr>
          <a:xfrm>
            <a:off x="4554747" y="802257"/>
            <a:ext cx="2950234" cy="369332"/>
          </a:xfrm>
          <a:prstGeom prst="rect">
            <a:avLst/>
          </a:prstGeom>
          <a:noFill/>
        </p:spPr>
        <p:txBody>
          <a:bodyPr wrap="square" rtlCol="0">
            <a:spAutoFit/>
          </a:bodyPr>
          <a:lstStyle/>
          <a:p>
            <a:pPr algn="ctr"/>
            <a:r>
              <a:rPr lang="it-CH"/>
              <a:t>Conservative BUDGET </a:t>
            </a:r>
            <a:endParaRPr lang="it-CH" dirty="0"/>
          </a:p>
        </p:txBody>
      </p:sp>
      <p:graphicFrame>
        <p:nvGraphicFramePr>
          <p:cNvPr id="5" name="Oggetto 4">
            <a:extLst>
              <a:ext uri="{FF2B5EF4-FFF2-40B4-BE49-F238E27FC236}">
                <a16:creationId xmlns:a16="http://schemas.microsoft.com/office/drawing/2014/main" id="{FF0C08B1-7B9E-C998-F12C-A405C40BABFB}"/>
              </a:ext>
            </a:extLst>
          </p:cNvPr>
          <p:cNvGraphicFramePr>
            <a:graphicFrameLocks noChangeAspect="1"/>
          </p:cNvGraphicFramePr>
          <p:nvPr>
            <p:extLst>
              <p:ext uri="{D42A27DB-BD31-4B8C-83A1-F6EECF244321}">
                <p14:modId xmlns:p14="http://schemas.microsoft.com/office/powerpoint/2010/main" val="463041583"/>
              </p:ext>
            </p:extLst>
          </p:nvPr>
        </p:nvGraphicFramePr>
        <p:xfrm>
          <a:off x="328613" y="1922463"/>
          <a:ext cx="11534775" cy="3009900"/>
        </p:xfrm>
        <a:graphic>
          <a:graphicData uri="http://schemas.openxmlformats.org/presentationml/2006/ole">
            <mc:AlternateContent xmlns:mc="http://schemas.openxmlformats.org/markup-compatibility/2006">
              <mc:Choice xmlns:v="urn:schemas-microsoft-com:vml" Requires="v">
                <p:oleObj name="Worksheet" r:id="rId2" imgW="11534845" imgH="3010024" progId="Excel.Sheet.12">
                  <p:embed/>
                </p:oleObj>
              </mc:Choice>
              <mc:Fallback>
                <p:oleObj name="Worksheet" r:id="rId2" imgW="11534845" imgH="3010024" progId="Excel.Sheet.12">
                  <p:embed/>
                  <p:pic>
                    <p:nvPicPr>
                      <p:cNvPr id="5" name="Oggetto 4">
                        <a:extLst>
                          <a:ext uri="{FF2B5EF4-FFF2-40B4-BE49-F238E27FC236}">
                            <a16:creationId xmlns:a16="http://schemas.microsoft.com/office/drawing/2014/main" id="{FF0C08B1-7B9E-C998-F12C-A405C40BABFB}"/>
                          </a:ext>
                        </a:extLst>
                      </p:cNvPr>
                      <p:cNvPicPr/>
                      <p:nvPr/>
                    </p:nvPicPr>
                    <p:blipFill>
                      <a:blip r:embed="rId3"/>
                      <a:stretch>
                        <a:fillRect/>
                      </a:stretch>
                    </p:blipFill>
                    <p:spPr>
                      <a:xfrm>
                        <a:off x="328613" y="1922463"/>
                        <a:ext cx="11534775" cy="3009900"/>
                      </a:xfrm>
                      <a:prstGeom prst="rect">
                        <a:avLst/>
                      </a:prstGeom>
                    </p:spPr>
                  </p:pic>
                </p:oleObj>
              </mc:Fallback>
            </mc:AlternateContent>
          </a:graphicData>
        </a:graphic>
      </p:graphicFrame>
    </p:spTree>
    <p:extLst>
      <p:ext uri="{BB962C8B-B14F-4D97-AF65-F5344CB8AC3E}">
        <p14:creationId xmlns:p14="http://schemas.microsoft.com/office/powerpoint/2010/main" val="2608289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90466B49-5DF0-BBD5-F35E-89F1A81CA9C5}"/>
              </a:ext>
            </a:extLst>
          </p:cNvPr>
          <p:cNvSpPr/>
          <p:nvPr/>
        </p:nvSpPr>
        <p:spPr>
          <a:xfrm>
            <a:off x="3555968" y="2585324"/>
            <a:ext cx="6043597" cy="3127413"/>
          </a:xfrm>
          <a:prstGeom prst="rect">
            <a:avLst/>
          </a:prstGeom>
          <a:solidFill>
            <a:srgbClr val="2E769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CH"/>
          </a:p>
        </p:txBody>
      </p:sp>
      <p:sp>
        <p:nvSpPr>
          <p:cNvPr id="2" name="CasellaDiTesto 1">
            <a:extLst>
              <a:ext uri="{FF2B5EF4-FFF2-40B4-BE49-F238E27FC236}">
                <a16:creationId xmlns:a16="http://schemas.microsoft.com/office/drawing/2014/main" id="{5D8CF5E3-DC5E-297D-9120-2911F4E261D2}"/>
              </a:ext>
            </a:extLst>
          </p:cNvPr>
          <p:cNvSpPr txBox="1"/>
          <p:nvPr/>
        </p:nvSpPr>
        <p:spPr>
          <a:xfrm>
            <a:off x="10028954" y="2768481"/>
            <a:ext cx="1799046" cy="584775"/>
          </a:xfrm>
          <a:prstGeom prst="rect">
            <a:avLst/>
          </a:prstGeom>
          <a:noFill/>
        </p:spPr>
        <p:txBody>
          <a:bodyPr wrap="square" rtlCol="0">
            <a:spAutoFit/>
          </a:bodyPr>
          <a:lstStyle/>
          <a:p>
            <a:r>
              <a:rPr lang="it-IT" sz="3200" dirty="0">
                <a:latin typeface="Abadi Extra Light" panose="020B0204020104020204" pitchFamily="34" charset="0"/>
              </a:rPr>
              <a:t>About me</a:t>
            </a:r>
            <a:endParaRPr lang="it-CH" sz="3200" dirty="0">
              <a:latin typeface="Abadi Extra Light" panose="020B0204020104020204" pitchFamily="34" charset="0"/>
            </a:endParaRPr>
          </a:p>
        </p:txBody>
      </p:sp>
      <p:sp>
        <p:nvSpPr>
          <p:cNvPr id="4" name="CasellaDiTesto 3">
            <a:extLst>
              <a:ext uri="{FF2B5EF4-FFF2-40B4-BE49-F238E27FC236}">
                <a16:creationId xmlns:a16="http://schemas.microsoft.com/office/drawing/2014/main" id="{5A445E75-1D9D-DDAC-3786-2E2CACDC2603}"/>
              </a:ext>
            </a:extLst>
          </p:cNvPr>
          <p:cNvSpPr txBox="1"/>
          <p:nvPr/>
        </p:nvSpPr>
        <p:spPr>
          <a:xfrm>
            <a:off x="3645520" y="2561737"/>
            <a:ext cx="6168739" cy="3016210"/>
          </a:xfrm>
          <a:prstGeom prst="rect">
            <a:avLst/>
          </a:prstGeom>
          <a:noFill/>
        </p:spPr>
        <p:txBody>
          <a:bodyPr wrap="square" rtlCol="0">
            <a:spAutoFit/>
          </a:bodyPr>
          <a:lstStyle/>
          <a:p>
            <a:r>
              <a:rPr lang="en-US" sz="1900" dirty="0">
                <a:latin typeface="Abadi Extra Light" panose="020B0204020104020204" pitchFamily="34" charset="0"/>
              </a:rPr>
              <a:t>I was born in Genoa, Italy in 1963. I graduated as a Master Mariner at the State Maritime Institute of Genoa. I started sailing as </a:t>
            </a:r>
            <a:r>
              <a:rPr lang="en-US" sz="1900" dirty="0" err="1">
                <a:latin typeface="Abadi Extra Light" panose="020B0204020104020204" pitchFamily="34" charset="0"/>
              </a:rPr>
              <a:t>Deckboy</a:t>
            </a:r>
            <a:r>
              <a:rPr lang="en-US" sz="1900" dirty="0">
                <a:latin typeface="Abadi Extra Light" panose="020B0204020104020204" pitchFamily="34" charset="0"/>
              </a:rPr>
              <a:t> up to Captain position. I spent more then 20 years on board various types of ships including an Oceanographic Research Vessel and two Expedition Ships. I also worked as a Ship Manager at some ship management companies in Switzerland. I am certified as Master of ships over 3000 GT. After years spent sailing on the sea surface, I would like to take care of the Mediterranean Marine seafloor giving my contribution to reducing plastics from the seas.</a:t>
            </a:r>
            <a:endParaRPr lang="it-CH" sz="1900" dirty="0">
              <a:latin typeface="Abadi Extra Light" panose="020B0204020104020204" pitchFamily="34" charset="0"/>
            </a:endParaRPr>
          </a:p>
        </p:txBody>
      </p:sp>
      <p:pic>
        <p:nvPicPr>
          <p:cNvPr id="12" name="Immagine 11" descr="Immagine che contiene persona, vestiti, Viso umano, interno&#10;&#10;Descrizione generata automaticamente">
            <a:extLst>
              <a:ext uri="{FF2B5EF4-FFF2-40B4-BE49-F238E27FC236}">
                <a16:creationId xmlns:a16="http://schemas.microsoft.com/office/drawing/2014/main" id="{9A8711D6-58F1-DDAA-3020-8B2DF254C6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3446600" cy="2585323"/>
          </a:xfrm>
          <a:prstGeom prst="rect">
            <a:avLst/>
          </a:prstGeom>
        </p:spPr>
      </p:pic>
      <p:pic>
        <p:nvPicPr>
          <p:cNvPr id="14" name="Immagine 13" descr="Immagine che contiene persona, vestiti, Viso umano, interno&#10;&#10;Descrizione generata automaticamente">
            <a:extLst>
              <a:ext uri="{FF2B5EF4-FFF2-40B4-BE49-F238E27FC236}">
                <a16:creationId xmlns:a16="http://schemas.microsoft.com/office/drawing/2014/main" id="{0486BC45-F001-B82B-9437-A108E6E587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7315" y="4089519"/>
            <a:ext cx="2362325" cy="2692818"/>
          </a:xfrm>
          <a:prstGeom prst="rect">
            <a:avLst/>
          </a:prstGeom>
        </p:spPr>
      </p:pic>
      <p:pic>
        <p:nvPicPr>
          <p:cNvPr id="16" name="Immagine 15" descr="Immagine che contiene interno, Viso umano, muro, orologio&#10;&#10;Descrizione generata automaticamente">
            <a:extLst>
              <a:ext uri="{FF2B5EF4-FFF2-40B4-BE49-F238E27FC236}">
                <a16:creationId xmlns:a16="http://schemas.microsoft.com/office/drawing/2014/main" id="{ABF27A45-B580-7D45-B860-F469EB0428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90612" y="3498"/>
            <a:ext cx="1524580" cy="2156338"/>
          </a:xfrm>
          <a:prstGeom prst="rect">
            <a:avLst/>
          </a:prstGeom>
        </p:spPr>
      </p:pic>
      <p:pic>
        <p:nvPicPr>
          <p:cNvPr id="18" name="Immagine 17" descr="Immagine che contiene aria aperta, barca, persona, cielo&#10;&#10;Descrizione generata automaticamente">
            <a:extLst>
              <a:ext uri="{FF2B5EF4-FFF2-40B4-BE49-F238E27FC236}">
                <a16:creationId xmlns:a16="http://schemas.microsoft.com/office/drawing/2014/main" id="{8E97CA7D-A3CA-2AFE-BA2C-3C2DD14100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0040" y="3041704"/>
            <a:ext cx="1385194" cy="1261659"/>
          </a:xfrm>
          <a:prstGeom prst="rect">
            <a:avLst/>
          </a:prstGeom>
        </p:spPr>
      </p:pic>
      <p:pic>
        <p:nvPicPr>
          <p:cNvPr id="20" name="Immagine 19" descr="Immagine che contiene aria aperta, neve, Artico, iceberg&#10;&#10;Descrizione generata automaticamente">
            <a:extLst>
              <a:ext uri="{FF2B5EF4-FFF2-40B4-BE49-F238E27FC236}">
                <a16:creationId xmlns:a16="http://schemas.microsoft.com/office/drawing/2014/main" id="{0858D302-0062-8152-319A-A6A5A1EAD5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1465" y="6572"/>
            <a:ext cx="6894283" cy="2078737"/>
          </a:xfrm>
          <a:prstGeom prst="rect">
            <a:avLst/>
          </a:prstGeom>
        </p:spPr>
      </p:pic>
      <p:pic>
        <p:nvPicPr>
          <p:cNvPr id="26" name="Immagine 25" descr="Immagine che contiene persona, aria aperta, vestiti, sciare">
            <a:extLst>
              <a:ext uri="{FF2B5EF4-FFF2-40B4-BE49-F238E27FC236}">
                <a16:creationId xmlns:a16="http://schemas.microsoft.com/office/drawing/2014/main" id="{714EAF7C-2CF2-D93D-D743-88876DF1AF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9014" y="4759745"/>
            <a:ext cx="3367948" cy="1636404"/>
          </a:xfrm>
          <a:prstGeom prst="rect">
            <a:avLst/>
          </a:prstGeom>
        </p:spPr>
      </p:pic>
    </p:spTree>
    <p:extLst>
      <p:ext uri="{BB962C8B-B14F-4D97-AF65-F5344CB8AC3E}">
        <p14:creationId xmlns:p14="http://schemas.microsoft.com/office/powerpoint/2010/main" val="3685662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D4D0F49-6DBD-F300-613E-A0480AF105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1363" y="1549903"/>
            <a:ext cx="6869274" cy="3827855"/>
          </a:xfrm>
          <a:prstGeom prst="rect">
            <a:avLst/>
          </a:prstGeom>
        </p:spPr>
      </p:pic>
      <p:sp>
        <p:nvSpPr>
          <p:cNvPr id="2" name="Rettangolo 1">
            <a:extLst>
              <a:ext uri="{FF2B5EF4-FFF2-40B4-BE49-F238E27FC236}">
                <a16:creationId xmlns:a16="http://schemas.microsoft.com/office/drawing/2014/main" id="{0BE3E917-3160-70DC-CCC3-B0DA3B034349}"/>
              </a:ext>
            </a:extLst>
          </p:cNvPr>
          <p:cNvSpPr/>
          <p:nvPr/>
        </p:nvSpPr>
        <p:spPr>
          <a:xfrm>
            <a:off x="6398138" y="3739986"/>
            <a:ext cx="3132499" cy="1637772"/>
          </a:xfrm>
          <a:prstGeom prst="rect">
            <a:avLst/>
          </a:prstGeom>
          <a:solidFill>
            <a:srgbClr val="2E769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ct val="20000"/>
              </a:spcBef>
              <a:spcAft>
                <a:spcPts val="600"/>
              </a:spcAft>
              <a:buClr>
                <a:schemeClr val="tx1"/>
              </a:buClr>
              <a:buSzPct val="80000"/>
            </a:pPr>
            <a:r>
              <a:rPr lang="en-US" sz="3200" dirty="0">
                <a:latin typeface="Abadi Extra Light" panose="020B0204020104020204" pitchFamily="34" charset="0"/>
              </a:rPr>
              <a:t>Thanks</a:t>
            </a:r>
          </a:p>
          <a:p>
            <a:pPr>
              <a:spcBef>
                <a:spcPct val="20000"/>
              </a:spcBef>
              <a:spcAft>
                <a:spcPts val="600"/>
              </a:spcAft>
              <a:buClr>
                <a:schemeClr val="tx1"/>
              </a:buClr>
              <a:buSzPct val="80000"/>
            </a:pPr>
            <a:endParaRPr lang="en-US" dirty="0">
              <a:latin typeface="Abadi Extra Light" panose="020B0204020104020204" pitchFamily="34" charset="0"/>
            </a:endParaRPr>
          </a:p>
          <a:p>
            <a:pPr>
              <a:spcBef>
                <a:spcPct val="20000"/>
              </a:spcBef>
              <a:spcAft>
                <a:spcPts val="600"/>
              </a:spcAft>
              <a:buClr>
                <a:schemeClr val="tx1"/>
              </a:buClr>
              <a:buSzPct val="80000"/>
            </a:pPr>
            <a:r>
              <a:rPr lang="en-US" dirty="0">
                <a:latin typeface="Abadi Extra Light" panose="020B0204020104020204" pitchFamily="34" charset="0"/>
              </a:rPr>
              <a:t>Capt. Gianfederico Guastalla</a:t>
            </a:r>
            <a:endParaRPr lang="en-US" sz="1800" dirty="0">
              <a:latin typeface="Abadi Extra Light" panose="020B0204020104020204" pitchFamily="34" charset="0"/>
            </a:endParaRPr>
          </a:p>
        </p:txBody>
      </p:sp>
    </p:spTree>
    <p:extLst>
      <p:ext uri="{BB962C8B-B14F-4D97-AF65-F5344CB8AC3E}">
        <p14:creationId xmlns:p14="http://schemas.microsoft.com/office/powerpoint/2010/main" val="308211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acqua, barriera corallina, subacqueo, immersione">
            <a:extLst>
              <a:ext uri="{FF2B5EF4-FFF2-40B4-BE49-F238E27FC236}">
                <a16:creationId xmlns:a16="http://schemas.microsoft.com/office/drawing/2014/main" id="{1ED2AD5C-6BE6-4A5B-DA91-D819E2E75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902" y="0"/>
            <a:ext cx="9570098" cy="6858000"/>
          </a:xfrm>
          <a:prstGeom prst="rect">
            <a:avLst/>
          </a:prstGeom>
        </p:spPr>
      </p:pic>
      <p:sp>
        <p:nvSpPr>
          <p:cNvPr id="4" name="Rettangolo 3">
            <a:extLst>
              <a:ext uri="{FF2B5EF4-FFF2-40B4-BE49-F238E27FC236}">
                <a16:creationId xmlns:a16="http://schemas.microsoft.com/office/drawing/2014/main" id="{64232DE0-EDC4-4FE4-F5D1-8D6DDC51A295}"/>
              </a:ext>
            </a:extLst>
          </p:cNvPr>
          <p:cNvSpPr/>
          <p:nvPr/>
        </p:nvSpPr>
        <p:spPr>
          <a:xfrm>
            <a:off x="2621902" y="0"/>
            <a:ext cx="4142792" cy="4889241"/>
          </a:xfrm>
          <a:prstGeom prst="rect">
            <a:avLst/>
          </a:prstGeom>
          <a:solidFill>
            <a:srgbClr val="2E769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742950" lvl="1" indent="-285750">
              <a:lnSpc>
                <a:spcPct val="200000"/>
              </a:lnSpc>
              <a:buFont typeface="Arial" panose="020B0604020202020204" pitchFamily="34" charset="0"/>
              <a:buChar char="•"/>
            </a:pPr>
            <a:endParaRPr lang="it-CH" sz="1900" dirty="0">
              <a:latin typeface="Abadi Extra Light" panose="020B0204020104020204" pitchFamily="34" charset="0"/>
            </a:endParaRPr>
          </a:p>
          <a:p>
            <a:pPr marL="742950" lvl="1" indent="-285750">
              <a:lnSpc>
                <a:spcPct val="200000"/>
              </a:lnSpc>
              <a:buFont typeface="Arial" panose="020B0604020202020204" pitchFamily="34" charset="0"/>
              <a:buChar char="•"/>
            </a:pPr>
            <a:endParaRPr lang="it-CH" sz="1900" dirty="0">
              <a:latin typeface="Abadi Extra Light" panose="020B0204020104020204" pitchFamily="34" charset="0"/>
            </a:endParaRPr>
          </a:p>
          <a:p>
            <a:pPr marL="742950" lvl="1" indent="-285750">
              <a:lnSpc>
                <a:spcPct val="200000"/>
              </a:lnSpc>
              <a:buFont typeface="Arial" panose="020B0604020202020204" pitchFamily="34" charset="0"/>
              <a:buChar char="•"/>
            </a:pPr>
            <a:r>
              <a:rPr lang="it-CH" sz="1900" dirty="0">
                <a:latin typeface="Abadi Extra Light" panose="020B0204020104020204" pitchFamily="34" charset="0"/>
              </a:rPr>
              <a:t>About</a:t>
            </a:r>
          </a:p>
          <a:p>
            <a:pPr marL="742950" lvl="1" indent="-285750">
              <a:lnSpc>
                <a:spcPct val="200000"/>
              </a:lnSpc>
              <a:buFont typeface="Arial" panose="020B0604020202020204" pitchFamily="34" charset="0"/>
              <a:buChar char="•"/>
            </a:pPr>
            <a:r>
              <a:rPr lang="it-CH" sz="1900" dirty="0">
                <a:latin typeface="Abadi Extra Light" panose="020B0204020104020204" pitchFamily="34" charset="0"/>
              </a:rPr>
              <a:t>Sponsorship</a:t>
            </a:r>
          </a:p>
          <a:p>
            <a:pPr marL="742950" lvl="1" indent="-285750">
              <a:lnSpc>
                <a:spcPct val="200000"/>
              </a:lnSpc>
              <a:buFont typeface="Arial" panose="020B0604020202020204" pitchFamily="34" charset="0"/>
              <a:buChar char="•"/>
            </a:pPr>
            <a:r>
              <a:rPr lang="it-CH" sz="1900" dirty="0">
                <a:latin typeface="Abadi Extra Light" panose="020B0204020104020204" pitchFamily="34" charset="0"/>
              </a:rPr>
              <a:t>Ghost Nets</a:t>
            </a:r>
          </a:p>
          <a:p>
            <a:pPr marL="742950" lvl="1" indent="-285750">
              <a:lnSpc>
                <a:spcPct val="200000"/>
              </a:lnSpc>
              <a:buFont typeface="Arial" panose="020B0604020202020204" pitchFamily="34" charset="0"/>
              <a:buChar char="•"/>
            </a:pPr>
            <a:r>
              <a:rPr lang="it-CH" sz="1900" dirty="0">
                <a:latin typeface="Abadi Extra Light" panose="020B0204020104020204" pitchFamily="34" charset="0"/>
              </a:rPr>
              <a:t>How the project </a:t>
            </a:r>
            <a:r>
              <a:rPr lang="it-CH" sz="1900" dirty="0" err="1">
                <a:latin typeface="Abadi Extra Light" panose="020B0204020104020204" pitchFamily="34" charset="0"/>
              </a:rPr>
              <a:t>was</a:t>
            </a:r>
            <a:r>
              <a:rPr lang="it-CH" sz="1900" dirty="0">
                <a:latin typeface="Abadi Extra Light" panose="020B0204020104020204" pitchFamily="34" charset="0"/>
              </a:rPr>
              <a:t> </a:t>
            </a:r>
            <a:r>
              <a:rPr lang="it-CH" sz="1900" dirty="0" err="1">
                <a:latin typeface="Abadi Extra Light" panose="020B0204020104020204" pitchFamily="34" charset="0"/>
              </a:rPr>
              <a:t>born</a:t>
            </a:r>
            <a:endParaRPr lang="it-CH" sz="1900" dirty="0">
              <a:latin typeface="Abadi Extra Light" panose="020B0204020104020204" pitchFamily="34" charset="0"/>
            </a:endParaRPr>
          </a:p>
          <a:p>
            <a:pPr marL="742950" lvl="1" indent="-285750">
              <a:lnSpc>
                <a:spcPct val="200000"/>
              </a:lnSpc>
              <a:buFont typeface="Arial" panose="020B0604020202020204" pitchFamily="34" charset="0"/>
              <a:buChar char="•"/>
            </a:pPr>
            <a:r>
              <a:rPr lang="it-CH" sz="1900" dirty="0" err="1">
                <a:latin typeface="Abadi Extra Light" panose="020B0204020104020204" pitchFamily="34" charset="0"/>
              </a:rPr>
              <a:t>Hands-on</a:t>
            </a:r>
            <a:endParaRPr lang="it-CH" sz="1900" dirty="0">
              <a:latin typeface="Abadi Extra Light" panose="020B0204020104020204" pitchFamily="34" charset="0"/>
            </a:endParaRPr>
          </a:p>
          <a:p>
            <a:pPr marL="742950" lvl="1" indent="-285750">
              <a:lnSpc>
                <a:spcPct val="200000"/>
              </a:lnSpc>
              <a:buFont typeface="Arial" panose="020B0604020202020204" pitchFamily="34" charset="0"/>
              <a:buChar char="•"/>
            </a:pPr>
            <a:r>
              <a:rPr lang="it-CH" sz="1900" dirty="0" err="1">
                <a:latin typeface="Abadi Extra Light" panose="020B0204020104020204" pitchFamily="34" charset="0"/>
              </a:rPr>
              <a:t>Conclusion</a:t>
            </a:r>
            <a:endParaRPr lang="it-CH" sz="1900" dirty="0">
              <a:latin typeface="Abadi Extra Light" panose="020B0204020104020204" pitchFamily="34" charset="0"/>
            </a:endParaRPr>
          </a:p>
          <a:p>
            <a:pPr lvl="1">
              <a:lnSpc>
                <a:spcPct val="200000"/>
              </a:lnSpc>
            </a:pPr>
            <a:endParaRPr lang="it-CH" sz="1900" dirty="0">
              <a:latin typeface="Abadi Extra Light" panose="020B0204020104020204" pitchFamily="34" charset="0"/>
            </a:endParaRPr>
          </a:p>
          <a:p>
            <a:pPr marL="285750" indent="-285750" algn="ctr">
              <a:buFont typeface="Arial" panose="020B0604020202020204" pitchFamily="34" charset="0"/>
              <a:buChar char="•"/>
            </a:pPr>
            <a:endParaRPr lang="it-CH" dirty="0"/>
          </a:p>
        </p:txBody>
      </p:sp>
      <p:sp>
        <p:nvSpPr>
          <p:cNvPr id="6" name="CasellaDiTesto 5">
            <a:extLst>
              <a:ext uri="{FF2B5EF4-FFF2-40B4-BE49-F238E27FC236}">
                <a16:creationId xmlns:a16="http://schemas.microsoft.com/office/drawing/2014/main" id="{A5E84DAB-E950-E961-9370-E55BD4087845}"/>
              </a:ext>
            </a:extLst>
          </p:cNvPr>
          <p:cNvSpPr txBox="1"/>
          <p:nvPr/>
        </p:nvSpPr>
        <p:spPr>
          <a:xfrm>
            <a:off x="3816220" y="345056"/>
            <a:ext cx="1754155" cy="461665"/>
          </a:xfrm>
          <a:prstGeom prst="rect">
            <a:avLst/>
          </a:prstGeom>
          <a:noFill/>
        </p:spPr>
        <p:txBody>
          <a:bodyPr wrap="square" rtlCol="0">
            <a:spAutoFit/>
          </a:bodyPr>
          <a:lstStyle/>
          <a:p>
            <a:r>
              <a:rPr lang="it-CH" sz="2400" dirty="0" err="1">
                <a:latin typeface="Abadi Extra Light" panose="020B0204020104020204" pitchFamily="34" charset="0"/>
              </a:rPr>
              <a:t>Contents</a:t>
            </a:r>
            <a:endParaRPr lang="it-CH" sz="2400" dirty="0">
              <a:latin typeface="Abadi Extra Light" panose="020B0204020104020204" pitchFamily="34" charset="0"/>
            </a:endParaRPr>
          </a:p>
        </p:txBody>
      </p:sp>
    </p:spTree>
    <p:extLst>
      <p:ext uri="{BB962C8B-B14F-4D97-AF65-F5344CB8AC3E}">
        <p14:creationId xmlns:p14="http://schemas.microsoft.com/office/powerpoint/2010/main" val="2957297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Immagine che contiene acqua, subacqueo, natura, barriera corallina">
            <a:extLst>
              <a:ext uri="{FF2B5EF4-FFF2-40B4-BE49-F238E27FC236}">
                <a16:creationId xmlns:a16="http://schemas.microsoft.com/office/drawing/2014/main" id="{90AA722F-B279-86D7-6109-230CDFDEE8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502020" cy="6857999"/>
          </a:xfrm>
          <a:prstGeom prst="rect">
            <a:avLst/>
          </a:prstGeom>
        </p:spPr>
      </p:pic>
      <p:sp>
        <p:nvSpPr>
          <p:cNvPr id="7" name="Rettangolo 6">
            <a:extLst>
              <a:ext uri="{FF2B5EF4-FFF2-40B4-BE49-F238E27FC236}">
                <a16:creationId xmlns:a16="http://schemas.microsoft.com/office/drawing/2014/main" id="{42619EBA-FF46-4877-AFEF-B7F692B3AEA2}"/>
              </a:ext>
            </a:extLst>
          </p:cNvPr>
          <p:cNvSpPr/>
          <p:nvPr/>
        </p:nvSpPr>
        <p:spPr>
          <a:xfrm>
            <a:off x="4291342" y="1453981"/>
            <a:ext cx="6210678" cy="5404019"/>
          </a:xfrm>
          <a:prstGeom prst="rect">
            <a:avLst/>
          </a:prstGeom>
          <a:solidFill>
            <a:srgbClr val="2E769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ct val="20000"/>
              </a:spcBef>
              <a:spcAft>
                <a:spcPts val="600"/>
              </a:spcAft>
              <a:buClr>
                <a:schemeClr val="tx1"/>
              </a:buClr>
              <a:buSzPct val="80000"/>
            </a:pPr>
            <a:endParaRPr lang="en-US" sz="1800" dirty="0">
              <a:latin typeface="Abadi Extra Light" panose="020B0204020104020204" pitchFamily="34" charset="0"/>
            </a:endParaRPr>
          </a:p>
        </p:txBody>
      </p:sp>
      <p:sp>
        <p:nvSpPr>
          <p:cNvPr id="3" name="CasellaDiTesto 2">
            <a:extLst>
              <a:ext uri="{FF2B5EF4-FFF2-40B4-BE49-F238E27FC236}">
                <a16:creationId xmlns:a16="http://schemas.microsoft.com/office/drawing/2014/main" id="{C53BF909-D12A-452B-BFAB-A02D8BFCB941}"/>
              </a:ext>
            </a:extLst>
          </p:cNvPr>
          <p:cNvSpPr txBox="1"/>
          <p:nvPr/>
        </p:nvSpPr>
        <p:spPr>
          <a:xfrm>
            <a:off x="4486872" y="3233283"/>
            <a:ext cx="5703683" cy="3429000"/>
          </a:xfrm>
          <a:prstGeom prst="rect">
            <a:avLst/>
          </a:prstGeom>
        </p:spPr>
        <p:txBody>
          <a:bodyPr vert="horz" lIns="91440" tIns="45720" rIns="91440" bIns="45720" rtlCol="0" anchor="ctr">
            <a:noAutofit/>
          </a:bodyPr>
          <a:lstStyle/>
          <a:p>
            <a:pPr>
              <a:spcBef>
                <a:spcPct val="20000"/>
              </a:spcBef>
              <a:spcAft>
                <a:spcPts val="600"/>
              </a:spcAft>
              <a:buClr>
                <a:schemeClr val="tx1"/>
              </a:buClr>
              <a:buSzPct val="80000"/>
            </a:pPr>
            <a:r>
              <a:rPr lang="en-US" sz="1900" dirty="0">
                <a:latin typeface="Abadi Extra Light" panose="020B0204020104020204" pitchFamily="34" charset="0"/>
              </a:rPr>
              <a:t>To achieve our goal, we are planning for the acquisition of a vessel equipped with specific equipment, in addition a ROV (Remotely Operated Vehicle) acquisition is planned for the identification of polluted spots and for video assistance during recovery. We expect to acquire a vessel of around 25 meters in length, while for the ROV we are moving towards a type that can reach depths of around 500 meters. In addition, the vessel will be equipped with a multi-beam sonar for mapping areas identified as potentially polluted and acquiring 3D information on abandoned materials that could be a threat to the marine environment.</a:t>
            </a:r>
          </a:p>
        </p:txBody>
      </p:sp>
      <p:sp>
        <p:nvSpPr>
          <p:cNvPr id="5" name="CasellaDiTesto 4">
            <a:extLst>
              <a:ext uri="{FF2B5EF4-FFF2-40B4-BE49-F238E27FC236}">
                <a16:creationId xmlns:a16="http://schemas.microsoft.com/office/drawing/2014/main" id="{F221205F-F1CC-3891-2FAB-42CD5AEDE433}"/>
              </a:ext>
            </a:extLst>
          </p:cNvPr>
          <p:cNvSpPr txBox="1"/>
          <p:nvPr/>
        </p:nvSpPr>
        <p:spPr>
          <a:xfrm>
            <a:off x="4481466" y="1423194"/>
            <a:ext cx="5397624" cy="1846659"/>
          </a:xfrm>
          <a:prstGeom prst="rect">
            <a:avLst/>
          </a:prstGeom>
          <a:noFill/>
        </p:spPr>
        <p:txBody>
          <a:bodyPr wrap="square">
            <a:spAutoFit/>
          </a:bodyPr>
          <a:lstStyle/>
          <a:p>
            <a:pPr>
              <a:spcBef>
                <a:spcPct val="20000"/>
              </a:spcBef>
              <a:spcAft>
                <a:spcPts val="600"/>
              </a:spcAft>
              <a:buClr>
                <a:schemeClr val="tx1"/>
              </a:buClr>
              <a:buSzPct val="80000"/>
            </a:pPr>
            <a:r>
              <a:rPr lang="en-US" sz="1900" dirty="0">
                <a:latin typeface="Abadi Extra Light" panose="020B0204020104020204" pitchFamily="34" charset="0"/>
              </a:rPr>
              <a:t>The </a:t>
            </a:r>
            <a:r>
              <a:rPr lang="en-US" sz="1900" dirty="0" err="1">
                <a:latin typeface="Abadi Extra Light" panose="020B0204020104020204" pitchFamily="34" charset="0"/>
              </a:rPr>
              <a:t>MarineSeafloorConservation</a:t>
            </a:r>
            <a:r>
              <a:rPr lang="en-US" sz="1900" dirty="0">
                <a:latin typeface="Abadi Extra Light" panose="020B0204020104020204" pitchFamily="34" charset="0"/>
              </a:rPr>
              <a:t> is a newly established organization that aims to remove polluting materials from the Mediterranean seabed. The organization is mainly focused on the removal of fishing gears, nets and lines accidentally or intentionally abandoned on the seabed. </a:t>
            </a:r>
          </a:p>
        </p:txBody>
      </p:sp>
      <p:sp>
        <p:nvSpPr>
          <p:cNvPr id="6" name="CasellaDiTesto 5">
            <a:extLst>
              <a:ext uri="{FF2B5EF4-FFF2-40B4-BE49-F238E27FC236}">
                <a16:creationId xmlns:a16="http://schemas.microsoft.com/office/drawing/2014/main" id="{BDBE8D0A-2F46-04D7-4E3C-B40BD0904993}"/>
              </a:ext>
            </a:extLst>
          </p:cNvPr>
          <p:cNvSpPr txBox="1"/>
          <p:nvPr/>
        </p:nvSpPr>
        <p:spPr>
          <a:xfrm>
            <a:off x="10692144" y="3075057"/>
            <a:ext cx="1359668" cy="707886"/>
          </a:xfrm>
          <a:prstGeom prst="rect">
            <a:avLst/>
          </a:prstGeom>
          <a:noFill/>
        </p:spPr>
        <p:txBody>
          <a:bodyPr wrap="square" rtlCol="0">
            <a:spAutoFit/>
            <a:scene3d>
              <a:camera prst="orthographicFront">
                <a:rot lat="0" lon="0" rev="16200000"/>
              </a:camera>
              <a:lightRig rig="threePt" dir="t"/>
            </a:scene3d>
          </a:bodyPr>
          <a:lstStyle/>
          <a:p>
            <a:r>
              <a:rPr lang="it-IT" sz="4000" dirty="0">
                <a:latin typeface="Abadi Extra Light" panose="020B0204020104020204" pitchFamily="34" charset="0"/>
              </a:rPr>
              <a:t>About</a:t>
            </a:r>
            <a:endParaRPr lang="it-CH" sz="4000" dirty="0">
              <a:latin typeface="Abadi Extra Light" panose="020B0204020104020204" pitchFamily="34" charset="0"/>
            </a:endParaRPr>
          </a:p>
        </p:txBody>
      </p:sp>
    </p:spTree>
    <p:extLst>
      <p:ext uri="{BB962C8B-B14F-4D97-AF65-F5344CB8AC3E}">
        <p14:creationId xmlns:p14="http://schemas.microsoft.com/office/powerpoint/2010/main" val="237505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acqua, barriera corallina, immersione, subacqueo&#10;&#10;Descrizione generata automaticamente">
            <a:extLst>
              <a:ext uri="{FF2B5EF4-FFF2-40B4-BE49-F238E27FC236}">
                <a16:creationId xmlns:a16="http://schemas.microsoft.com/office/drawing/2014/main" id="{12B8C09C-5E8E-702C-E5B2-6B1A2CBD18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841517" cy="6858000"/>
          </a:xfrm>
          <a:prstGeom prst="rect">
            <a:avLst/>
          </a:prstGeom>
        </p:spPr>
      </p:pic>
      <p:sp>
        <p:nvSpPr>
          <p:cNvPr id="2" name="CasellaDiTesto 1">
            <a:extLst>
              <a:ext uri="{FF2B5EF4-FFF2-40B4-BE49-F238E27FC236}">
                <a16:creationId xmlns:a16="http://schemas.microsoft.com/office/drawing/2014/main" id="{4508B86D-D9D1-ED9A-AC98-370DB7F9A601}"/>
              </a:ext>
            </a:extLst>
          </p:cNvPr>
          <p:cNvSpPr txBox="1"/>
          <p:nvPr/>
        </p:nvSpPr>
        <p:spPr>
          <a:xfrm rot="5400000">
            <a:off x="9961374" y="3075057"/>
            <a:ext cx="3105510" cy="707886"/>
          </a:xfrm>
          <a:prstGeom prst="rect">
            <a:avLst/>
          </a:prstGeom>
          <a:noFill/>
        </p:spPr>
        <p:txBody>
          <a:bodyPr wrap="square" rtlCol="0">
            <a:spAutoFit/>
          </a:bodyPr>
          <a:lstStyle/>
          <a:p>
            <a:pPr algn="ctr"/>
            <a:r>
              <a:rPr lang="it-IT" sz="4000" dirty="0">
                <a:latin typeface="Abadi Extra Light" panose="020B0204020104020204" pitchFamily="34" charset="0"/>
              </a:rPr>
              <a:t>Sponsorship</a:t>
            </a:r>
            <a:endParaRPr lang="it-CH" sz="4000" dirty="0">
              <a:latin typeface="Abadi Extra Light" panose="020B0204020104020204" pitchFamily="34" charset="0"/>
            </a:endParaRPr>
          </a:p>
        </p:txBody>
      </p:sp>
      <p:graphicFrame>
        <p:nvGraphicFramePr>
          <p:cNvPr id="42" name="CasellaDiTesto 2">
            <a:extLst>
              <a:ext uri="{FF2B5EF4-FFF2-40B4-BE49-F238E27FC236}">
                <a16:creationId xmlns:a16="http://schemas.microsoft.com/office/drawing/2014/main" id="{5C616794-6BE9-02DD-2330-578C21A84211}"/>
              </a:ext>
            </a:extLst>
          </p:cNvPr>
          <p:cNvGraphicFramePr/>
          <p:nvPr>
            <p:extLst>
              <p:ext uri="{D42A27DB-BD31-4B8C-83A1-F6EECF244321}">
                <p14:modId xmlns:p14="http://schemas.microsoft.com/office/powerpoint/2010/main" val="749738165"/>
              </p:ext>
            </p:extLst>
          </p:nvPr>
        </p:nvGraphicFramePr>
        <p:xfrm>
          <a:off x="3459192" y="999240"/>
          <a:ext cx="7382325" cy="58587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9228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mmagine che contiene barriera corallina, acqua, subacqueo, Organismo">
            <a:extLst>
              <a:ext uri="{FF2B5EF4-FFF2-40B4-BE49-F238E27FC236}">
                <a16:creationId xmlns:a16="http://schemas.microsoft.com/office/drawing/2014/main" id="{013BEF43-D880-1127-A3DD-FDCE3071E7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502020" cy="6858000"/>
          </a:xfrm>
          <a:prstGeom prst="rect">
            <a:avLst/>
          </a:prstGeom>
        </p:spPr>
      </p:pic>
      <p:sp>
        <p:nvSpPr>
          <p:cNvPr id="2" name="Rettangolo 1">
            <a:extLst>
              <a:ext uri="{FF2B5EF4-FFF2-40B4-BE49-F238E27FC236}">
                <a16:creationId xmlns:a16="http://schemas.microsoft.com/office/drawing/2014/main" id="{7E0760FC-3B74-250D-BAD7-B82654962E89}"/>
              </a:ext>
            </a:extLst>
          </p:cNvPr>
          <p:cNvSpPr/>
          <p:nvPr/>
        </p:nvSpPr>
        <p:spPr>
          <a:xfrm>
            <a:off x="2897281" y="3756592"/>
            <a:ext cx="7591245" cy="3101408"/>
          </a:xfrm>
          <a:prstGeom prst="rect">
            <a:avLst/>
          </a:prstGeom>
          <a:solidFill>
            <a:srgbClr val="2E769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CH"/>
          </a:p>
        </p:txBody>
      </p:sp>
      <p:sp>
        <p:nvSpPr>
          <p:cNvPr id="3" name="CasellaDiTesto 2">
            <a:extLst>
              <a:ext uri="{FF2B5EF4-FFF2-40B4-BE49-F238E27FC236}">
                <a16:creationId xmlns:a16="http://schemas.microsoft.com/office/drawing/2014/main" id="{1B4E70A1-5F45-ACDC-74F6-713023EBAA4D}"/>
              </a:ext>
            </a:extLst>
          </p:cNvPr>
          <p:cNvSpPr txBox="1"/>
          <p:nvPr/>
        </p:nvSpPr>
        <p:spPr>
          <a:xfrm>
            <a:off x="3033451" y="3841790"/>
            <a:ext cx="7591245" cy="3016210"/>
          </a:xfrm>
          <a:prstGeom prst="rect">
            <a:avLst/>
          </a:prstGeom>
          <a:noFill/>
        </p:spPr>
        <p:txBody>
          <a:bodyPr wrap="square">
            <a:spAutoFit/>
          </a:bodyPr>
          <a:lstStyle/>
          <a:p>
            <a:pPr>
              <a:spcBef>
                <a:spcPct val="20000"/>
              </a:spcBef>
              <a:spcAft>
                <a:spcPts val="600"/>
              </a:spcAft>
              <a:buClr>
                <a:schemeClr val="tx1"/>
              </a:buClr>
              <a:buSzPct val="80000"/>
            </a:pPr>
            <a:r>
              <a:rPr lang="en-US" sz="1900" dirty="0">
                <a:latin typeface="Abadi Extra Light" panose="020B0204020104020204" pitchFamily="34" charset="0"/>
              </a:rPr>
              <a:t>There are many organizations involved in the recovery of plastic material from the surfaces of the seas and from the beaches we would like to recover starting from the seafloor. Although the abandoned fishing gears are not visible, are still pose a threat to marine life, which becomes trapped in it. In addition, the microplastics produced by the degeneration of plastic materials, enter and are transferred within the food chain, therefore not being an inert material, the release into the environment of these microscopic particles deriving from human activities, also has direct effects on the integrity of the genetic heritage with long-term consequences on populations, communities and entire ecosystems;</a:t>
            </a:r>
          </a:p>
        </p:txBody>
      </p:sp>
      <p:sp>
        <p:nvSpPr>
          <p:cNvPr id="4" name="CasellaDiTesto 3">
            <a:extLst>
              <a:ext uri="{FF2B5EF4-FFF2-40B4-BE49-F238E27FC236}">
                <a16:creationId xmlns:a16="http://schemas.microsoft.com/office/drawing/2014/main" id="{9AF0F22A-236D-D609-F79A-CE4A11738D1D}"/>
              </a:ext>
            </a:extLst>
          </p:cNvPr>
          <p:cNvSpPr txBox="1"/>
          <p:nvPr/>
        </p:nvSpPr>
        <p:spPr>
          <a:xfrm rot="5400000">
            <a:off x="10123071" y="2934430"/>
            <a:ext cx="2427268" cy="707886"/>
          </a:xfrm>
          <a:prstGeom prst="rect">
            <a:avLst/>
          </a:prstGeom>
          <a:noFill/>
        </p:spPr>
        <p:txBody>
          <a:bodyPr wrap="none" rtlCol="0">
            <a:spAutoFit/>
          </a:bodyPr>
          <a:lstStyle/>
          <a:p>
            <a:r>
              <a:rPr lang="it-IT" sz="4000" dirty="0">
                <a:latin typeface="Abadi Extra Light" panose="020B0204020104020204" pitchFamily="34" charset="0"/>
              </a:rPr>
              <a:t>Ghost Nets</a:t>
            </a:r>
            <a:endParaRPr lang="it-CH" sz="4000" dirty="0">
              <a:latin typeface="Abadi Extra Light" panose="020B0204020104020204" pitchFamily="34" charset="0"/>
            </a:endParaRPr>
          </a:p>
        </p:txBody>
      </p:sp>
    </p:spTree>
    <p:extLst>
      <p:ext uri="{BB962C8B-B14F-4D97-AF65-F5344CB8AC3E}">
        <p14:creationId xmlns:p14="http://schemas.microsoft.com/office/powerpoint/2010/main" val="3383633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mmagine che contiene immersione, nuotare, subacqueo, Attrezzatura da immersione">
            <a:extLst>
              <a:ext uri="{FF2B5EF4-FFF2-40B4-BE49-F238E27FC236}">
                <a16:creationId xmlns:a16="http://schemas.microsoft.com/office/drawing/2014/main" id="{8D925F4D-64F0-2431-3A38-4710732ADF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243931" cy="6858000"/>
          </a:xfrm>
          <a:prstGeom prst="rect">
            <a:avLst/>
          </a:prstGeom>
        </p:spPr>
      </p:pic>
      <p:sp>
        <p:nvSpPr>
          <p:cNvPr id="4" name="Rettangolo 3">
            <a:extLst>
              <a:ext uri="{FF2B5EF4-FFF2-40B4-BE49-F238E27FC236}">
                <a16:creationId xmlns:a16="http://schemas.microsoft.com/office/drawing/2014/main" id="{1D0104A0-DDBA-645E-50F2-C9C17B5F980A}"/>
              </a:ext>
            </a:extLst>
          </p:cNvPr>
          <p:cNvSpPr/>
          <p:nvPr/>
        </p:nvSpPr>
        <p:spPr>
          <a:xfrm>
            <a:off x="5527077" y="2086824"/>
            <a:ext cx="4716855" cy="4771176"/>
          </a:xfrm>
          <a:prstGeom prst="rect">
            <a:avLst/>
          </a:prstGeom>
          <a:solidFill>
            <a:srgbClr val="2E769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CH"/>
          </a:p>
        </p:txBody>
      </p:sp>
      <p:sp>
        <p:nvSpPr>
          <p:cNvPr id="2" name="Title 1"/>
          <p:cNvSpPr>
            <a:spLocks noGrp="1"/>
          </p:cNvSpPr>
          <p:nvPr>
            <p:ph type="ctrTitle"/>
          </p:nvPr>
        </p:nvSpPr>
        <p:spPr>
          <a:xfrm rot="5400000">
            <a:off x="8446881" y="3087235"/>
            <a:ext cx="5631260" cy="959668"/>
          </a:xfrm>
        </p:spPr>
        <p:txBody>
          <a:bodyPr anchor="ctr">
            <a:normAutofit/>
          </a:bodyPr>
          <a:lstStyle/>
          <a:p>
            <a:r>
              <a:rPr lang="en-US" sz="4000" dirty="0">
                <a:latin typeface="Abadi Extra Light" panose="020B0204020104020204" pitchFamily="34" charset="0"/>
              </a:rPr>
              <a:t>How the project was born</a:t>
            </a:r>
          </a:p>
        </p:txBody>
      </p:sp>
      <p:sp>
        <p:nvSpPr>
          <p:cNvPr id="3" name="Subtitle 2"/>
          <p:cNvSpPr>
            <a:spLocks noGrp="1"/>
          </p:cNvSpPr>
          <p:nvPr>
            <p:ph type="subTitle" idx="1"/>
          </p:nvPr>
        </p:nvSpPr>
        <p:spPr>
          <a:xfrm>
            <a:off x="5527077" y="2086824"/>
            <a:ext cx="4716855" cy="4771176"/>
          </a:xfrm>
        </p:spPr>
        <p:txBody>
          <a:bodyPr anchor="ctr">
            <a:noAutofit/>
          </a:bodyPr>
          <a:lstStyle/>
          <a:p>
            <a:pPr>
              <a:lnSpc>
                <a:spcPct val="90000"/>
              </a:lnSpc>
            </a:pPr>
            <a:endParaRPr lang="en-US" sz="1900" dirty="0">
              <a:solidFill>
                <a:schemeClr val="tx2">
                  <a:lumMod val="60000"/>
                  <a:lumOff val="40000"/>
                </a:schemeClr>
              </a:solidFill>
            </a:endParaRPr>
          </a:p>
          <a:p>
            <a:pPr>
              <a:lnSpc>
                <a:spcPct val="90000"/>
              </a:lnSpc>
            </a:pPr>
            <a:endParaRPr lang="en-US" sz="1900" cap="none" dirty="0">
              <a:solidFill>
                <a:schemeClr val="tx2">
                  <a:lumMod val="60000"/>
                  <a:lumOff val="40000"/>
                </a:schemeClr>
              </a:solidFill>
            </a:endParaRPr>
          </a:p>
          <a:p>
            <a:pPr>
              <a:lnSpc>
                <a:spcPct val="90000"/>
              </a:lnSpc>
            </a:pPr>
            <a:endParaRPr lang="en-US" sz="1900" cap="none" dirty="0">
              <a:solidFill>
                <a:schemeClr val="tx2">
                  <a:lumMod val="60000"/>
                  <a:lumOff val="40000"/>
                </a:schemeClr>
              </a:solidFill>
            </a:endParaRPr>
          </a:p>
          <a:p>
            <a:pPr>
              <a:lnSpc>
                <a:spcPct val="90000"/>
              </a:lnSpc>
            </a:pPr>
            <a:endParaRPr lang="en-US" sz="1900" cap="none" dirty="0">
              <a:solidFill>
                <a:schemeClr val="tx2">
                  <a:lumMod val="60000"/>
                  <a:lumOff val="40000"/>
                </a:schemeClr>
              </a:solidFill>
            </a:endParaRPr>
          </a:p>
          <a:p>
            <a:pPr>
              <a:lnSpc>
                <a:spcPct val="90000"/>
              </a:lnSpc>
            </a:pPr>
            <a:endParaRPr lang="en-US" sz="1900" dirty="0">
              <a:solidFill>
                <a:schemeClr val="tx2">
                  <a:lumMod val="60000"/>
                  <a:lumOff val="40000"/>
                </a:schemeClr>
              </a:solidFill>
            </a:endParaRPr>
          </a:p>
          <a:p>
            <a:pPr>
              <a:lnSpc>
                <a:spcPct val="110000"/>
              </a:lnSpc>
            </a:pPr>
            <a:endParaRPr lang="en-US" sz="1900" cap="none" dirty="0">
              <a:solidFill>
                <a:schemeClr val="tx2">
                  <a:lumMod val="60000"/>
                  <a:lumOff val="40000"/>
                </a:schemeClr>
              </a:solidFill>
            </a:endParaRPr>
          </a:p>
          <a:p>
            <a:pPr>
              <a:lnSpc>
                <a:spcPct val="110000"/>
              </a:lnSpc>
            </a:pPr>
            <a:endParaRPr lang="en-US" sz="1900" dirty="0">
              <a:solidFill>
                <a:schemeClr val="tx2">
                  <a:lumMod val="60000"/>
                  <a:lumOff val="40000"/>
                </a:schemeClr>
              </a:solidFill>
            </a:endParaRPr>
          </a:p>
          <a:p>
            <a:pPr>
              <a:lnSpc>
                <a:spcPct val="110000"/>
              </a:lnSpc>
            </a:pPr>
            <a:endParaRPr lang="en-US" sz="1900" cap="none" dirty="0">
              <a:solidFill>
                <a:schemeClr val="tx2">
                  <a:lumMod val="60000"/>
                  <a:lumOff val="40000"/>
                </a:schemeClr>
              </a:solidFill>
            </a:endParaRPr>
          </a:p>
          <a:p>
            <a:pPr>
              <a:lnSpc>
                <a:spcPct val="110000"/>
              </a:lnSpc>
            </a:pPr>
            <a:endParaRPr lang="en-US" sz="1900" dirty="0">
              <a:highlight>
                <a:srgbClr val="FF0000"/>
              </a:highlight>
            </a:endParaRPr>
          </a:p>
          <a:p>
            <a:pPr algn="just">
              <a:lnSpc>
                <a:spcPct val="110000"/>
              </a:lnSpc>
              <a:spcBef>
                <a:spcPts val="0"/>
              </a:spcBef>
              <a:spcAft>
                <a:spcPts val="0"/>
              </a:spcAft>
            </a:pPr>
            <a:r>
              <a:rPr lang="en-US" sz="1900" cap="none" dirty="0">
                <a:solidFill>
                  <a:schemeClr val="tx1"/>
                </a:solidFill>
                <a:latin typeface="Abadi Extra Light" panose="020B0204020104020204" pitchFamily="34" charset="0"/>
              </a:rPr>
              <a:t>The project has developed following  </a:t>
            </a:r>
          </a:p>
          <a:p>
            <a:pPr algn="just">
              <a:lnSpc>
                <a:spcPct val="110000"/>
              </a:lnSpc>
              <a:spcBef>
                <a:spcPts val="0"/>
              </a:spcBef>
              <a:spcAft>
                <a:spcPts val="0"/>
              </a:spcAft>
            </a:pPr>
            <a:r>
              <a:rPr lang="en-US" sz="1900" cap="none" dirty="0">
                <a:solidFill>
                  <a:schemeClr val="tx1"/>
                </a:solidFill>
                <a:latin typeface="Abadi Extra Light" panose="020B0204020104020204" pitchFamily="34" charset="0"/>
              </a:rPr>
              <a:t>few episodes that occurred during my career on board cruise ships. Leaving from the anchorages it happened to recover huge skeins of cables and fishing nets stuck in the anchor.</a:t>
            </a:r>
          </a:p>
          <a:p>
            <a:pPr algn="just">
              <a:lnSpc>
                <a:spcPct val="90000"/>
              </a:lnSpc>
              <a:spcBef>
                <a:spcPts val="0"/>
              </a:spcBef>
              <a:spcAft>
                <a:spcPts val="0"/>
              </a:spcAft>
            </a:pPr>
            <a:r>
              <a:rPr lang="en-US" sz="1900" cap="none" dirty="0">
                <a:solidFill>
                  <a:schemeClr val="tx1"/>
                </a:solidFill>
                <a:latin typeface="Abadi Extra Light" panose="020B0204020104020204" pitchFamily="34" charset="0"/>
              </a:rPr>
              <a:t>I began to take an interest in marine pollution issues, during my nautical studies and during my career on board, however, noticing that all the interest in marine pollution issues was mainly focused on the pollution of sea surfaces, while the interest on the conditions of the seabed, perhaps because they were not visible, were rather scarce</a:t>
            </a:r>
            <a:r>
              <a:rPr lang="en-US" sz="1900" dirty="0">
                <a:solidFill>
                  <a:schemeClr val="tx1"/>
                </a:solidFill>
                <a:latin typeface="Abadi Extra Light" panose="020B0204020104020204" pitchFamily="34" charset="0"/>
              </a:rPr>
              <a:t>.</a:t>
            </a:r>
          </a:p>
          <a:p>
            <a:pPr>
              <a:lnSpc>
                <a:spcPct val="90000"/>
              </a:lnSpc>
            </a:pPr>
            <a:endParaRPr lang="en-US" sz="1900" dirty="0">
              <a:solidFill>
                <a:schemeClr val="tx1"/>
              </a:solidFill>
            </a:endParaRPr>
          </a:p>
          <a:p>
            <a:pPr>
              <a:lnSpc>
                <a:spcPct val="90000"/>
              </a:lnSpc>
            </a:pPr>
            <a:endParaRPr lang="en-US" sz="1900" dirty="0">
              <a:solidFill>
                <a:schemeClr val="tx2">
                  <a:lumMod val="60000"/>
                  <a:lumOff val="40000"/>
                </a:schemeClr>
              </a:solidFill>
            </a:endParaRPr>
          </a:p>
          <a:p>
            <a:pPr>
              <a:lnSpc>
                <a:spcPct val="90000"/>
              </a:lnSpc>
            </a:pPr>
            <a:endParaRPr lang="en-US" sz="1900" dirty="0">
              <a:solidFill>
                <a:schemeClr val="tx2">
                  <a:lumMod val="60000"/>
                  <a:lumOff val="40000"/>
                </a:schemeClr>
              </a:solidFill>
            </a:endParaRPr>
          </a:p>
          <a:p>
            <a:pPr>
              <a:lnSpc>
                <a:spcPct val="90000"/>
              </a:lnSpc>
            </a:pPr>
            <a:endParaRPr lang="en-US" sz="1900" dirty="0">
              <a:solidFill>
                <a:schemeClr val="tx2">
                  <a:lumMod val="60000"/>
                  <a:lumOff val="40000"/>
                </a:schemeClr>
              </a:solidFill>
            </a:endParaRPr>
          </a:p>
          <a:p>
            <a:pPr>
              <a:lnSpc>
                <a:spcPct val="90000"/>
              </a:lnSpc>
            </a:pPr>
            <a:endParaRPr lang="en-US" sz="1900" dirty="0">
              <a:solidFill>
                <a:schemeClr val="tx2">
                  <a:lumMod val="60000"/>
                  <a:lumOff val="40000"/>
                </a:schemeClr>
              </a:solidFill>
            </a:endParaRPr>
          </a:p>
          <a:p>
            <a:pPr>
              <a:lnSpc>
                <a:spcPct val="90000"/>
              </a:lnSpc>
            </a:pPr>
            <a:endParaRPr lang="en-US" sz="1900" dirty="0">
              <a:solidFill>
                <a:schemeClr val="tx2">
                  <a:lumMod val="60000"/>
                  <a:lumOff val="40000"/>
                </a:schemeClr>
              </a:solidFill>
            </a:endParaRPr>
          </a:p>
          <a:p>
            <a:pPr>
              <a:lnSpc>
                <a:spcPct val="90000"/>
              </a:lnSpc>
            </a:pPr>
            <a:endParaRPr lang="en-US" sz="1900" dirty="0">
              <a:solidFill>
                <a:schemeClr val="tx2">
                  <a:lumMod val="60000"/>
                  <a:lumOff val="40000"/>
                </a:schemeClr>
              </a:solidFill>
            </a:endParaRPr>
          </a:p>
          <a:p>
            <a:pPr>
              <a:lnSpc>
                <a:spcPct val="90000"/>
              </a:lnSpc>
            </a:pPr>
            <a:endParaRPr lang="en-US" sz="1900" dirty="0">
              <a:solidFill>
                <a:schemeClr val="tx2">
                  <a:lumMod val="60000"/>
                  <a:lumOff val="40000"/>
                </a:schemeClr>
              </a:solidFill>
            </a:endParaRPr>
          </a:p>
          <a:p>
            <a:pPr>
              <a:lnSpc>
                <a:spcPct val="90000"/>
              </a:lnSpc>
            </a:pPr>
            <a:endParaRPr lang="en-US" sz="1900" dirty="0">
              <a:solidFill>
                <a:schemeClr val="tx2">
                  <a:lumMod val="60000"/>
                  <a:lumOff val="40000"/>
                </a:schemeClr>
              </a:solidFill>
            </a:endParaRPr>
          </a:p>
          <a:p>
            <a:pPr>
              <a:lnSpc>
                <a:spcPct val="90000"/>
              </a:lnSpc>
            </a:pPr>
            <a:endParaRPr lang="en-US" sz="1900" dirty="0">
              <a:solidFill>
                <a:schemeClr val="tx2">
                  <a:lumMod val="60000"/>
                  <a:lumOff val="40000"/>
                </a:schemeClr>
              </a:solidFill>
            </a:endParaRPr>
          </a:p>
        </p:txBody>
      </p:sp>
    </p:spTree>
    <p:extLst>
      <p:ext uri="{BB962C8B-B14F-4D97-AF65-F5344CB8AC3E}">
        <p14:creationId xmlns:p14="http://schemas.microsoft.com/office/powerpoint/2010/main" val="3320002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mmagine che contiene immersione, acqua, subacqueo, persona">
            <a:extLst>
              <a:ext uri="{FF2B5EF4-FFF2-40B4-BE49-F238E27FC236}">
                <a16:creationId xmlns:a16="http://schemas.microsoft.com/office/drawing/2014/main" id="{889E8D69-EF39-365C-C776-8C5FAAC6F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241510" cy="6858000"/>
          </a:xfrm>
          <a:prstGeom prst="rect">
            <a:avLst/>
          </a:prstGeom>
        </p:spPr>
      </p:pic>
      <p:sp>
        <p:nvSpPr>
          <p:cNvPr id="4" name="Rettangolo 3">
            <a:extLst>
              <a:ext uri="{FF2B5EF4-FFF2-40B4-BE49-F238E27FC236}">
                <a16:creationId xmlns:a16="http://schemas.microsoft.com/office/drawing/2014/main" id="{005293CE-5453-14E2-CEE6-3275D413C7C5}"/>
              </a:ext>
            </a:extLst>
          </p:cNvPr>
          <p:cNvSpPr/>
          <p:nvPr/>
        </p:nvSpPr>
        <p:spPr>
          <a:xfrm>
            <a:off x="6018364" y="1866348"/>
            <a:ext cx="5223147" cy="4991652"/>
          </a:xfrm>
          <a:prstGeom prst="rect">
            <a:avLst/>
          </a:prstGeom>
          <a:solidFill>
            <a:srgbClr val="2E769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CH"/>
          </a:p>
        </p:txBody>
      </p:sp>
      <p:sp>
        <p:nvSpPr>
          <p:cNvPr id="2" name="Subtitle 2">
            <a:extLst>
              <a:ext uri="{FF2B5EF4-FFF2-40B4-BE49-F238E27FC236}">
                <a16:creationId xmlns:a16="http://schemas.microsoft.com/office/drawing/2014/main" id="{F8AA6B9B-F99F-2F90-8C53-AD6BF9C9B5B2}"/>
              </a:ext>
            </a:extLst>
          </p:cNvPr>
          <p:cNvSpPr txBox="1">
            <a:spLocks/>
          </p:cNvSpPr>
          <p:nvPr/>
        </p:nvSpPr>
        <p:spPr>
          <a:xfrm>
            <a:off x="6018363" y="1866348"/>
            <a:ext cx="5223147" cy="4457892"/>
          </a:xfrm>
          <a:prstGeom prst="rect">
            <a:avLst/>
          </a:prstGeom>
        </p:spPr>
        <p:txBody>
          <a:bodyPr>
            <a:normAutofit fontScale="2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lnSpc>
                <a:spcPct val="150000"/>
              </a:lnSpc>
              <a:buNone/>
            </a:pPr>
            <a:r>
              <a:rPr lang="en-US" sz="7600" dirty="0">
                <a:latin typeface="Abadi Extra Light" panose="020B0204020104020204" pitchFamily="34" charset="0"/>
              </a:rPr>
              <a:t>There are many studies and mappings carried out mainly by universities or oceanographic institutes in order to raise awareness and inform the various government institutions. In my opinion, in order to follow up concretely the studies and mapping of the most polluted sites, it is necessary to take concrete action to identify and remove the greatest possible amount of fishing gears and lines deposited on the seabed.  The areas on which I plan to intervene initially, concern the seabed in the coastal areas of north-westerly of Mediterranean sea, such as  Italian and France coast, up to north-eastern </a:t>
            </a:r>
            <a:r>
              <a:rPr lang="en-GB" sz="7600" dirty="0">
                <a:latin typeface="Abadi Extra Light" panose="020B0204020104020204" pitchFamily="34" charset="0"/>
              </a:rPr>
              <a:t>coast of Spain.</a:t>
            </a:r>
          </a:p>
          <a:p>
            <a:pPr>
              <a:lnSpc>
                <a:spcPct val="150000"/>
              </a:lnSpc>
            </a:pPr>
            <a:endParaRPr lang="en-US" sz="3000" dirty="0"/>
          </a:p>
          <a:p>
            <a:endParaRPr lang="en-US" sz="49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 name="CasellaDiTesto 2">
            <a:extLst>
              <a:ext uri="{FF2B5EF4-FFF2-40B4-BE49-F238E27FC236}">
                <a16:creationId xmlns:a16="http://schemas.microsoft.com/office/drawing/2014/main" id="{C4F79EB0-965D-DB5C-664D-15C62C32393A}"/>
              </a:ext>
            </a:extLst>
          </p:cNvPr>
          <p:cNvSpPr txBox="1"/>
          <p:nvPr/>
        </p:nvSpPr>
        <p:spPr>
          <a:xfrm rot="5400000">
            <a:off x="10690981" y="3262264"/>
            <a:ext cx="2119491" cy="707886"/>
          </a:xfrm>
          <a:prstGeom prst="rect">
            <a:avLst/>
          </a:prstGeom>
          <a:noFill/>
        </p:spPr>
        <p:txBody>
          <a:bodyPr wrap="none" rtlCol="0">
            <a:spAutoFit/>
          </a:bodyPr>
          <a:lstStyle/>
          <a:p>
            <a:r>
              <a:rPr lang="it-IT" sz="4000" dirty="0" err="1">
                <a:latin typeface="Abadi Extra Light" panose="020B0204020104020204" pitchFamily="34" charset="0"/>
              </a:rPr>
              <a:t>Hands-on</a:t>
            </a:r>
            <a:endParaRPr lang="it-CH" sz="4000" dirty="0">
              <a:latin typeface="Abadi Extra Light" panose="020B0204020104020204" pitchFamily="34" charset="0"/>
            </a:endParaRPr>
          </a:p>
        </p:txBody>
      </p:sp>
    </p:spTree>
    <p:extLst>
      <p:ext uri="{BB962C8B-B14F-4D97-AF65-F5344CB8AC3E}">
        <p14:creationId xmlns:p14="http://schemas.microsoft.com/office/powerpoint/2010/main" val="2385500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E6B0FD6-C968-AACE-B354-A22A67243970}"/>
              </a:ext>
            </a:extLst>
          </p:cNvPr>
          <p:cNvPicPr>
            <a:picLocks noChangeAspect="1"/>
          </p:cNvPicPr>
          <p:nvPr/>
        </p:nvPicPr>
        <p:blipFill>
          <a:blip r:embed="rId2"/>
          <a:stretch>
            <a:fillRect/>
          </a:stretch>
        </p:blipFill>
        <p:spPr>
          <a:xfrm>
            <a:off x="1006764" y="819510"/>
            <a:ext cx="9421092" cy="5451894"/>
          </a:xfrm>
          <a:prstGeom prst="rect">
            <a:avLst/>
          </a:prstGeom>
        </p:spPr>
      </p:pic>
      <p:sp>
        <p:nvSpPr>
          <p:cNvPr id="2" name="CasellaDiTesto 1">
            <a:extLst>
              <a:ext uri="{FF2B5EF4-FFF2-40B4-BE49-F238E27FC236}">
                <a16:creationId xmlns:a16="http://schemas.microsoft.com/office/drawing/2014/main" id="{006C30BA-57ED-E468-FE44-BC877AAC7453}"/>
              </a:ext>
            </a:extLst>
          </p:cNvPr>
          <p:cNvSpPr txBox="1"/>
          <p:nvPr/>
        </p:nvSpPr>
        <p:spPr>
          <a:xfrm>
            <a:off x="2346038" y="234734"/>
            <a:ext cx="7232072" cy="369332"/>
          </a:xfrm>
          <a:prstGeom prst="rect">
            <a:avLst/>
          </a:prstGeom>
          <a:noFill/>
        </p:spPr>
        <p:txBody>
          <a:bodyPr wrap="square" rtlCol="0">
            <a:spAutoFit/>
          </a:bodyPr>
          <a:lstStyle/>
          <a:p>
            <a:r>
              <a:rPr lang="en-US" dirty="0"/>
              <a:t>MAP OF POLLUTED SITES (North-West Mediterranean</a:t>
            </a:r>
            <a:r>
              <a:rPr lang="it-IT" dirty="0"/>
              <a:t>)</a:t>
            </a:r>
            <a:endParaRPr lang="it-CH" dirty="0"/>
          </a:p>
        </p:txBody>
      </p:sp>
      <p:sp>
        <p:nvSpPr>
          <p:cNvPr id="4" name="CasellaDiTesto 3">
            <a:extLst>
              <a:ext uri="{FF2B5EF4-FFF2-40B4-BE49-F238E27FC236}">
                <a16:creationId xmlns:a16="http://schemas.microsoft.com/office/drawing/2014/main" id="{5C9DB4EF-1FB7-08E0-8352-526AB8EFBE08}"/>
              </a:ext>
            </a:extLst>
          </p:cNvPr>
          <p:cNvSpPr txBox="1"/>
          <p:nvPr/>
        </p:nvSpPr>
        <p:spPr>
          <a:xfrm>
            <a:off x="8384875" y="6271404"/>
            <a:ext cx="2139351" cy="400110"/>
          </a:xfrm>
          <a:prstGeom prst="rect">
            <a:avLst/>
          </a:prstGeom>
          <a:noFill/>
        </p:spPr>
        <p:txBody>
          <a:bodyPr wrap="square" rtlCol="0">
            <a:spAutoFit/>
          </a:bodyPr>
          <a:lstStyle/>
          <a:p>
            <a:r>
              <a:rPr lang="it-IT" sz="1000" dirty="0"/>
              <a:t>Alfred Wegener Institut-AWI </a:t>
            </a:r>
            <a:r>
              <a:rPr lang="it-IT" sz="1000" dirty="0" err="1"/>
              <a:t>Litterbase</a:t>
            </a:r>
            <a:endParaRPr lang="it-CH" sz="1000" dirty="0"/>
          </a:p>
        </p:txBody>
      </p:sp>
      <mc:AlternateContent xmlns:mc="http://schemas.openxmlformats.org/markup-compatibility/2006" xmlns:p14="http://schemas.microsoft.com/office/powerpoint/2010/main">
        <mc:Choice Requires="p14">
          <p:contentPart p14:bwMode="auto" r:id="rId3">
            <p14:nvContentPartPr>
              <p14:cNvPr id="8" name="Input penna 7">
                <a:extLst>
                  <a:ext uri="{FF2B5EF4-FFF2-40B4-BE49-F238E27FC236}">
                    <a16:creationId xmlns:a16="http://schemas.microsoft.com/office/drawing/2014/main" id="{788F066A-3154-CA6C-BAC7-78285C04AE1D}"/>
                  </a:ext>
                </a:extLst>
              </p14:cNvPr>
              <p14:cNvContentPartPr/>
              <p14:nvPr/>
            </p14:nvContentPartPr>
            <p14:xfrm>
              <a:off x="2217557" y="3321342"/>
              <a:ext cx="1658160" cy="1568880"/>
            </p14:xfrm>
          </p:contentPart>
        </mc:Choice>
        <mc:Fallback xmlns="">
          <p:pic>
            <p:nvPicPr>
              <p:cNvPr id="8" name="Input penna 7">
                <a:extLst>
                  <a:ext uri="{FF2B5EF4-FFF2-40B4-BE49-F238E27FC236}">
                    <a16:creationId xmlns:a16="http://schemas.microsoft.com/office/drawing/2014/main" id="{788F066A-3154-CA6C-BAC7-78285C04AE1D}"/>
                  </a:ext>
                </a:extLst>
              </p:cNvPr>
              <p:cNvPicPr/>
              <p:nvPr/>
            </p:nvPicPr>
            <p:blipFill>
              <a:blip r:embed="rId4"/>
              <a:stretch>
                <a:fillRect/>
              </a:stretch>
            </p:blipFill>
            <p:spPr>
              <a:xfrm>
                <a:off x="2211437" y="3315222"/>
                <a:ext cx="1670400" cy="1581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put penna 10">
                <a:extLst>
                  <a:ext uri="{FF2B5EF4-FFF2-40B4-BE49-F238E27FC236}">
                    <a16:creationId xmlns:a16="http://schemas.microsoft.com/office/drawing/2014/main" id="{4FF16F2E-43AB-0B93-51E9-469C844887B0}"/>
                  </a:ext>
                </a:extLst>
              </p14:cNvPr>
              <p14:cNvContentPartPr/>
              <p14:nvPr/>
            </p14:nvContentPartPr>
            <p14:xfrm>
              <a:off x="3684557" y="2379942"/>
              <a:ext cx="2346120" cy="1297080"/>
            </p14:xfrm>
          </p:contentPart>
        </mc:Choice>
        <mc:Fallback xmlns="">
          <p:pic>
            <p:nvPicPr>
              <p:cNvPr id="11" name="Input penna 10">
                <a:extLst>
                  <a:ext uri="{FF2B5EF4-FFF2-40B4-BE49-F238E27FC236}">
                    <a16:creationId xmlns:a16="http://schemas.microsoft.com/office/drawing/2014/main" id="{4FF16F2E-43AB-0B93-51E9-469C844887B0}"/>
                  </a:ext>
                </a:extLst>
              </p:cNvPr>
              <p:cNvPicPr/>
              <p:nvPr/>
            </p:nvPicPr>
            <p:blipFill>
              <a:blip r:embed="rId6"/>
              <a:stretch>
                <a:fillRect/>
              </a:stretch>
            </p:blipFill>
            <p:spPr>
              <a:xfrm>
                <a:off x="3678437" y="2373822"/>
                <a:ext cx="2358360" cy="1309320"/>
              </a:xfrm>
              <a:prstGeom prst="rect">
                <a:avLst/>
              </a:prstGeom>
            </p:spPr>
          </p:pic>
        </mc:Fallback>
      </mc:AlternateContent>
    </p:spTree>
    <p:extLst>
      <p:ext uri="{BB962C8B-B14F-4D97-AF65-F5344CB8AC3E}">
        <p14:creationId xmlns:p14="http://schemas.microsoft.com/office/powerpoint/2010/main" val="3812062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mmagine che contiene acqua, subacqueo, Organismo, corallo">
            <a:extLst>
              <a:ext uri="{FF2B5EF4-FFF2-40B4-BE49-F238E27FC236}">
                <a16:creationId xmlns:a16="http://schemas.microsoft.com/office/drawing/2014/main" id="{607000F1-0440-0808-1ED8-E0FD1816D6A6}"/>
              </a:ext>
            </a:extLst>
          </p:cNvPr>
          <p:cNvPicPr>
            <a:picLocks noChangeAspect="1"/>
          </p:cNvPicPr>
          <p:nvPr/>
        </p:nvPicPr>
        <p:blipFill rotWithShape="1">
          <a:blip r:embed="rId2">
            <a:extLst>
              <a:ext uri="{28A0092B-C50C-407E-A947-70E740481C1C}">
                <a14:useLocalDpi xmlns:a14="http://schemas.microsoft.com/office/drawing/2010/main" val="0"/>
              </a:ext>
            </a:extLst>
          </a:blip>
          <a:srcRect t="30447" r="-2" b="11590"/>
          <a:stretch/>
        </p:blipFill>
        <p:spPr>
          <a:xfrm>
            <a:off x="4493436" y="243"/>
            <a:ext cx="7698564" cy="3346705"/>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p:spPr>
      </p:pic>
      <p:pic>
        <p:nvPicPr>
          <p:cNvPr id="4" name="Immagine 3" descr="Immagine che contiene barriera corallina, acqua, subacqueo, Organismo&#10;&#10;Descrizione generata automaticamente">
            <a:extLst>
              <a:ext uri="{FF2B5EF4-FFF2-40B4-BE49-F238E27FC236}">
                <a16:creationId xmlns:a16="http://schemas.microsoft.com/office/drawing/2014/main" id="{AAEDDC07-43E2-B5C5-BF10-E5870C176A55}"/>
              </a:ext>
            </a:extLst>
          </p:cNvPr>
          <p:cNvPicPr>
            <a:picLocks noChangeAspect="1"/>
          </p:cNvPicPr>
          <p:nvPr/>
        </p:nvPicPr>
        <p:blipFill rotWithShape="1">
          <a:blip r:embed="rId3">
            <a:extLst>
              <a:ext uri="{28A0092B-C50C-407E-A947-70E740481C1C}">
                <a14:useLocalDpi xmlns:a14="http://schemas.microsoft.com/office/drawing/2010/main" val="0"/>
              </a:ext>
            </a:extLst>
          </a:blip>
          <a:srcRect t="18812" r="-3" b="5035"/>
          <a:stretch/>
        </p:blipFill>
        <p:spPr>
          <a:xfrm>
            <a:off x="20" y="10"/>
            <a:ext cx="5859777"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p:spPr>
      </p:pic>
      <p:pic>
        <p:nvPicPr>
          <p:cNvPr id="12" name="Immagine 11" descr="Immagine che contiene acqua, barriera corallina, subacqueo, Organismo&#10;&#10;Descrizione generata automaticamente">
            <a:extLst>
              <a:ext uri="{FF2B5EF4-FFF2-40B4-BE49-F238E27FC236}">
                <a16:creationId xmlns:a16="http://schemas.microsoft.com/office/drawing/2014/main" id="{88E64779-4732-0718-7293-69D78CCFE9D3}"/>
              </a:ext>
            </a:extLst>
          </p:cNvPr>
          <p:cNvPicPr>
            <a:picLocks noChangeAspect="1"/>
          </p:cNvPicPr>
          <p:nvPr/>
        </p:nvPicPr>
        <p:blipFill rotWithShape="1">
          <a:blip r:embed="rId4">
            <a:extLst>
              <a:ext uri="{28A0092B-C50C-407E-A947-70E740481C1C}">
                <a14:useLocalDpi xmlns:a14="http://schemas.microsoft.com/office/drawing/2010/main" val="0"/>
              </a:ext>
            </a:extLst>
          </a:blip>
          <a:srcRect r="-1" b="14202"/>
          <a:stretch/>
        </p:blipFill>
        <p:spPr>
          <a:xfrm>
            <a:off x="6350089"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p:spPr>
      </p:pic>
      <p:pic>
        <p:nvPicPr>
          <p:cNvPr id="10" name="Immagine 9" descr="Immagine che contiene acqua, subacqueo, Biologia marina, Organismo">
            <a:extLst>
              <a:ext uri="{FF2B5EF4-FFF2-40B4-BE49-F238E27FC236}">
                <a16:creationId xmlns:a16="http://schemas.microsoft.com/office/drawing/2014/main" id="{11DB1DEC-1CCA-CD87-0153-04B467189773}"/>
              </a:ext>
            </a:extLst>
          </p:cNvPr>
          <p:cNvPicPr>
            <a:picLocks noChangeAspect="1"/>
          </p:cNvPicPr>
          <p:nvPr/>
        </p:nvPicPr>
        <p:blipFill rotWithShape="1">
          <a:blip r:embed="rId5">
            <a:extLst>
              <a:ext uri="{28A0092B-C50C-407E-A947-70E740481C1C}">
                <a14:useLocalDpi xmlns:a14="http://schemas.microsoft.com/office/drawing/2010/main" val="0"/>
              </a:ext>
            </a:extLst>
          </a:blip>
          <a:srcRect t="30194" r="-2" b="4434"/>
          <a:stretch/>
        </p:blipFill>
        <p:spPr>
          <a:xfrm>
            <a:off x="20" y="3511295"/>
            <a:ext cx="7698544" cy="3346705"/>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p:spPr>
      </p:pic>
    </p:spTree>
    <p:extLst>
      <p:ext uri="{BB962C8B-B14F-4D97-AF65-F5344CB8AC3E}">
        <p14:creationId xmlns:p14="http://schemas.microsoft.com/office/powerpoint/2010/main" val="27728591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esia">
  <a:themeElements>
    <a:clrScheme name="Ardesia">
      <a:dk1>
        <a:sysClr val="windowText" lastClr="000000"/>
      </a:dk1>
      <a:lt1>
        <a:sysClr val="window" lastClr="FFFFFF"/>
      </a:lt1>
      <a:dk2>
        <a:srgbClr val="212123"/>
      </a:dk2>
      <a:lt2>
        <a:srgbClr val="DADADA"/>
      </a:lt2>
      <a:accent1>
        <a:srgbClr val="E8B826"/>
      </a:accent1>
      <a:accent2>
        <a:srgbClr val="E2CA72"/>
      </a:accent2>
      <a:accent3>
        <a:srgbClr val="BD723B"/>
      </a:accent3>
      <a:accent4>
        <a:srgbClr val="AE9376"/>
      </a:accent4>
      <a:accent5>
        <a:srgbClr val="A77F41"/>
      </a:accent5>
      <a:accent6>
        <a:srgbClr val="A1AE79"/>
      </a:accent6>
      <a:hlink>
        <a:srgbClr val="F1D06A"/>
      </a:hlink>
      <a:folHlink>
        <a:srgbClr val="EDDCA8"/>
      </a:folHlink>
    </a:clrScheme>
    <a:fontScheme name="Ardesi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esi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D5CBAF11-69B7-47EA-BC01-41F77058C2A9}"/>
    </a:ext>
  </a:extLst>
</a:theme>
</file>

<file path=docProps/app.xml><?xml version="1.0" encoding="utf-8"?>
<Properties xmlns="http://schemas.openxmlformats.org/officeDocument/2006/extended-properties" xmlns:vt="http://schemas.openxmlformats.org/officeDocument/2006/docPropsVTypes">
  <Template>Ardesia</Template>
  <TotalTime>1332</TotalTime>
  <Words>778</Words>
  <Application>Microsoft Office PowerPoint</Application>
  <PresentationFormat>Widescreen</PresentationFormat>
  <Paragraphs>102</Paragraphs>
  <Slides>16</Slides>
  <Notes>0</Notes>
  <HiddenSlides>0</HiddenSlides>
  <MMClips>0</MMClips>
  <ScaleCrop>false</ScaleCrop>
  <HeadingPairs>
    <vt:vector size="8" baseType="variant">
      <vt:variant>
        <vt:lpstr>Caratteri utilizzati</vt:lpstr>
      </vt:variant>
      <vt:variant>
        <vt:i4>6</vt:i4>
      </vt:variant>
      <vt:variant>
        <vt:lpstr>Tema</vt:lpstr>
      </vt:variant>
      <vt:variant>
        <vt:i4>1</vt:i4>
      </vt:variant>
      <vt:variant>
        <vt:lpstr>Server OLE incorporati</vt:lpstr>
      </vt:variant>
      <vt:variant>
        <vt:i4>1</vt:i4>
      </vt:variant>
      <vt:variant>
        <vt:lpstr>Titoli diapositive</vt:lpstr>
      </vt:variant>
      <vt:variant>
        <vt:i4>16</vt:i4>
      </vt:variant>
    </vt:vector>
  </HeadingPairs>
  <TitlesOfParts>
    <vt:vector size="24" baseType="lpstr">
      <vt:lpstr>Abadi Extra Light</vt:lpstr>
      <vt:lpstr>Arial</vt:lpstr>
      <vt:lpstr>Calibri Light</vt:lpstr>
      <vt:lpstr>Calisto MT</vt:lpstr>
      <vt:lpstr>Wingdings 2</vt:lpstr>
      <vt:lpstr>Wingdings 3</vt:lpstr>
      <vt:lpstr>Ardesia</vt:lpstr>
      <vt:lpstr>Foglio di lavoro di Microsoft Excel</vt:lpstr>
      <vt:lpstr>Presentazione standard di PowerPoint</vt:lpstr>
      <vt:lpstr>Presentazione standard di PowerPoint</vt:lpstr>
      <vt:lpstr>Presentazione standard di PowerPoint</vt:lpstr>
      <vt:lpstr>Presentazione standard di PowerPoint</vt:lpstr>
      <vt:lpstr>Presentazione standard di PowerPoint</vt:lpstr>
      <vt:lpstr>How the project was born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Seafloor Conservation</dc:title>
  <dc:creator>SNNAVIGATOR</dc:creator>
  <cp:lastModifiedBy>gianfederico guastalla</cp:lastModifiedBy>
  <cp:revision>13</cp:revision>
  <dcterms:created xsi:type="dcterms:W3CDTF">2023-06-13T17:25:05Z</dcterms:created>
  <dcterms:modified xsi:type="dcterms:W3CDTF">2023-09-11T07:31:15Z</dcterms:modified>
</cp:coreProperties>
</file>